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64" r:id="rId3"/>
    <p:sldId id="257" r:id="rId4"/>
    <p:sldId id="258" r:id="rId5"/>
    <p:sldId id="259" r:id="rId6"/>
    <p:sldId id="274" r:id="rId7"/>
    <p:sldId id="275" r:id="rId8"/>
    <p:sldId id="260" r:id="rId9"/>
    <p:sldId id="261" r:id="rId10"/>
    <p:sldId id="262" r:id="rId11"/>
    <p:sldId id="263" r:id="rId12"/>
    <p:sldId id="265" r:id="rId13"/>
    <p:sldId id="278" r:id="rId14"/>
    <p:sldId id="266" r:id="rId15"/>
    <p:sldId id="267" r:id="rId16"/>
    <p:sldId id="277" r:id="rId17"/>
    <p:sldId id="268" r:id="rId18"/>
    <p:sldId id="269" r:id="rId19"/>
    <p:sldId id="270" r:id="rId20"/>
    <p:sldId id="271" r:id="rId21"/>
    <p:sldId id="272" r:id="rId22"/>
    <p:sldId id="273" r:id="rId23"/>
    <p:sldId id="276"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6" d="100"/>
          <a:sy n="86" d="100"/>
        </p:scale>
        <p:origin x="562"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nl-NL"/>
              <a:t>Klik om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2EE1170E-7D63-4A2A-B1F5-B06A0350AC3E}" type="datetimeFigureOut">
              <a:rPr lang="nl-NL" smtClean="0"/>
              <a:t>1-11-2020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FDE00076-3AC5-4740-A741-320E6FBB7C66}" type="slidenum">
              <a:rPr lang="nl-NL" smtClean="0"/>
              <a:t>‹nr.›</a:t>
            </a:fld>
            <a:endParaRPr lang="nl-NL"/>
          </a:p>
        </p:txBody>
      </p:sp>
    </p:spTree>
    <p:extLst>
      <p:ext uri="{BB962C8B-B14F-4D97-AF65-F5344CB8AC3E}">
        <p14:creationId xmlns:p14="http://schemas.microsoft.com/office/powerpoint/2010/main" val="291381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a:t>Klik om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2EE1170E-7D63-4A2A-B1F5-B06A0350AC3E}" type="datetimeFigureOut">
              <a:rPr lang="nl-NL" smtClean="0"/>
              <a:t>1-11-2020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FDE00076-3AC5-4740-A741-320E6FBB7C66}" type="slidenum">
              <a:rPr lang="nl-NL" smtClean="0"/>
              <a:t>‹nr.›</a:t>
            </a:fld>
            <a:endParaRPr lang="nl-NL"/>
          </a:p>
        </p:txBody>
      </p:sp>
    </p:spTree>
    <p:extLst>
      <p:ext uri="{BB962C8B-B14F-4D97-AF65-F5344CB8AC3E}">
        <p14:creationId xmlns:p14="http://schemas.microsoft.com/office/powerpoint/2010/main" val="833638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2EE1170E-7D63-4A2A-B1F5-B06A0350AC3E}" type="datetimeFigureOut">
              <a:rPr lang="nl-NL" smtClean="0"/>
              <a:t>1-11-2020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FDE00076-3AC5-4740-A741-320E6FBB7C66}" type="slidenum">
              <a:rPr lang="nl-NL" smtClean="0"/>
              <a:t>‹nr.›</a:t>
            </a:fld>
            <a:endParaRPr lang="nl-NL"/>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5800858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a:t>Klik om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2EE1170E-7D63-4A2A-B1F5-B06A0350AC3E}" type="datetimeFigureOut">
              <a:rPr lang="nl-NL" smtClean="0"/>
              <a:t>1-11-2020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FDE00076-3AC5-4740-A741-320E6FBB7C66}" type="slidenum">
              <a:rPr lang="nl-NL" smtClean="0"/>
              <a:t>‹nr.›</a:t>
            </a:fld>
            <a:endParaRPr lang="nl-NL"/>
          </a:p>
        </p:txBody>
      </p:sp>
    </p:spTree>
    <p:extLst>
      <p:ext uri="{BB962C8B-B14F-4D97-AF65-F5344CB8AC3E}">
        <p14:creationId xmlns:p14="http://schemas.microsoft.com/office/powerpoint/2010/main" val="30136352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2EE1170E-7D63-4A2A-B1F5-B06A0350AC3E}" type="datetimeFigureOut">
              <a:rPr lang="nl-NL" smtClean="0"/>
              <a:t>1-11-2020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FDE00076-3AC5-4740-A741-320E6FBB7C66}" type="slidenum">
              <a:rPr lang="nl-NL" smtClean="0"/>
              <a:t>‹nr.›</a:t>
            </a:fld>
            <a:endParaRPr lang="nl-NL"/>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160434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2EE1170E-7D63-4A2A-B1F5-B06A0350AC3E}" type="datetimeFigureOut">
              <a:rPr lang="nl-NL" smtClean="0"/>
              <a:t>1-11-2020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FDE00076-3AC5-4740-A741-320E6FBB7C66}" type="slidenum">
              <a:rPr lang="nl-NL" smtClean="0"/>
              <a:t>‹nr.›</a:t>
            </a:fld>
            <a:endParaRPr lang="nl-NL"/>
          </a:p>
        </p:txBody>
      </p:sp>
    </p:spTree>
    <p:extLst>
      <p:ext uri="{BB962C8B-B14F-4D97-AF65-F5344CB8AC3E}">
        <p14:creationId xmlns:p14="http://schemas.microsoft.com/office/powerpoint/2010/main" val="42049640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2EE1170E-7D63-4A2A-B1F5-B06A0350AC3E}" type="datetimeFigureOut">
              <a:rPr lang="nl-NL" smtClean="0"/>
              <a:t>1-11-2020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FDE00076-3AC5-4740-A741-320E6FBB7C66}" type="slidenum">
              <a:rPr lang="nl-NL" smtClean="0"/>
              <a:t>‹nr.›</a:t>
            </a:fld>
            <a:endParaRPr lang="nl-NL"/>
          </a:p>
        </p:txBody>
      </p:sp>
    </p:spTree>
    <p:extLst>
      <p:ext uri="{BB962C8B-B14F-4D97-AF65-F5344CB8AC3E}">
        <p14:creationId xmlns:p14="http://schemas.microsoft.com/office/powerpoint/2010/main" val="23592766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a:t>Klik om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2EE1170E-7D63-4A2A-B1F5-B06A0350AC3E}" type="datetimeFigureOut">
              <a:rPr lang="nl-NL" smtClean="0"/>
              <a:t>1-11-2020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FDE00076-3AC5-4740-A741-320E6FBB7C66}" type="slidenum">
              <a:rPr lang="nl-NL" smtClean="0"/>
              <a:t>‹nr.›</a:t>
            </a:fld>
            <a:endParaRPr lang="nl-NL"/>
          </a:p>
        </p:txBody>
      </p:sp>
    </p:spTree>
    <p:extLst>
      <p:ext uri="{BB962C8B-B14F-4D97-AF65-F5344CB8AC3E}">
        <p14:creationId xmlns:p14="http://schemas.microsoft.com/office/powerpoint/2010/main" val="13637966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2EE1170E-7D63-4A2A-B1F5-B06A0350AC3E}" type="datetimeFigureOut">
              <a:rPr lang="nl-NL" smtClean="0"/>
              <a:t>1-11-2020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FDE00076-3AC5-4740-A741-320E6FBB7C66}" type="slidenum">
              <a:rPr lang="nl-NL" smtClean="0"/>
              <a:t>‹nr.›</a:t>
            </a:fld>
            <a:endParaRPr lang="nl-NL"/>
          </a:p>
        </p:txBody>
      </p:sp>
    </p:spTree>
    <p:extLst>
      <p:ext uri="{BB962C8B-B14F-4D97-AF65-F5344CB8AC3E}">
        <p14:creationId xmlns:p14="http://schemas.microsoft.com/office/powerpoint/2010/main" val="897283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a:t>Klik om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2EE1170E-7D63-4A2A-B1F5-B06A0350AC3E}" type="datetimeFigureOut">
              <a:rPr lang="nl-NL" smtClean="0"/>
              <a:t>1-11-2020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FDE00076-3AC5-4740-A741-320E6FBB7C66}" type="slidenum">
              <a:rPr lang="nl-NL" smtClean="0"/>
              <a:t>‹nr.›</a:t>
            </a:fld>
            <a:endParaRPr lang="nl-NL"/>
          </a:p>
        </p:txBody>
      </p:sp>
    </p:spTree>
    <p:extLst>
      <p:ext uri="{BB962C8B-B14F-4D97-AF65-F5344CB8AC3E}">
        <p14:creationId xmlns:p14="http://schemas.microsoft.com/office/powerpoint/2010/main" val="22171217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2EE1170E-7D63-4A2A-B1F5-B06A0350AC3E}" type="datetimeFigureOut">
              <a:rPr lang="nl-NL" smtClean="0"/>
              <a:t>1-11-2020</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FDE00076-3AC5-4740-A741-320E6FBB7C66}" type="slidenum">
              <a:rPr lang="nl-NL" smtClean="0"/>
              <a:t>‹nr.›</a:t>
            </a:fld>
            <a:endParaRPr lang="nl-NL"/>
          </a:p>
        </p:txBody>
      </p:sp>
    </p:spTree>
    <p:extLst>
      <p:ext uri="{BB962C8B-B14F-4D97-AF65-F5344CB8AC3E}">
        <p14:creationId xmlns:p14="http://schemas.microsoft.com/office/powerpoint/2010/main" val="16562995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a:t>Klik om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2EE1170E-7D63-4A2A-B1F5-B06A0350AC3E}" type="datetimeFigureOut">
              <a:rPr lang="nl-NL" smtClean="0"/>
              <a:t>1-11-2020</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FDE00076-3AC5-4740-A741-320E6FBB7C66}" type="slidenum">
              <a:rPr lang="nl-NL" smtClean="0"/>
              <a:t>‹nr.›</a:t>
            </a:fld>
            <a:endParaRPr lang="nl-NL"/>
          </a:p>
        </p:txBody>
      </p:sp>
    </p:spTree>
    <p:extLst>
      <p:ext uri="{BB962C8B-B14F-4D97-AF65-F5344CB8AC3E}">
        <p14:creationId xmlns:p14="http://schemas.microsoft.com/office/powerpoint/2010/main" val="2055822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2EE1170E-7D63-4A2A-B1F5-B06A0350AC3E}" type="datetimeFigureOut">
              <a:rPr lang="nl-NL" smtClean="0"/>
              <a:t>1-11-2020</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FDE00076-3AC5-4740-A741-320E6FBB7C66}" type="slidenum">
              <a:rPr lang="nl-NL" smtClean="0"/>
              <a:t>‹nr.›</a:t>
            </a:fld>
            <a:endParaRPr lang="nl-NL"/>
          </a:p>
        </p:txBody>
      </p:sp>
    </p:spTree>
    <p:extLst>
      <p:ext uri="{BB962C8B-B14F-4D97-AF65-F5344CB8AC3E}">
        <p14:creationId xmlns:p14="http://schemas.microsoft.com/office/powerpoint/2010/main" val="32791152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E1170E-7D63-4A2A-B1F5-B06A0350AC3E}" type="datetimeFigureOut">
              <a:rPr lang="nl-NL" smtClean="0"/>
              <a:t>1-11-2020</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FDE00076-3AC5-4740-A741-320E6FBB7C66}" type="slidenum">
              <a:rPr lang="nl-NL" smtClean="0"/>
              <a:t>‹nr.›</a:t>
            </a:fld>
            <a:endParaRPr lang="nl-NL"/>
          </a:p>
        </p:txBody>
      </p:sp>
    </p:spTree>
    <p:extLst>
      <p:ext uri="{BB962C8B-B14F-4D97-AF65-F5344CB8AC3E}">
        <p14:creationId xmlns:p14="http://schemas.microsoft.com/office/powerpoint/2010/main" val="38875924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a:t>Klik om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2EE1170E-7D63-4A2A-B1F5-B06A0350AC3E}" type="datetimeFigureOut">
              <a:rPr lang="nl-NL" smtClean="0"/>
              <a:t>1-11-2020</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FDE00076-3AC5-4740-A741-320E6FBB7C66}" type="slidenum">
              <a:rPr lang="nl-NL" smtClean="0"/>
              <a:t>‹nr.›</a:t>
            </a:fld>
            <a:endParaRPr lang="nl-NL"/>
          </a:p>
        </p:txBody>
      </p:sp>
    </p:spTree>
    <p:extLst>
      <p:ext uri="{BB962C8B-B14F-4D97-AF65-F5344CB8AC3E}">
        <p14:creationId xmlns:p14="http://schemas.microsoft.com/office/powerpoint/2010/main" val="13471799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a:t>Klik om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FDE00076-3AC5-4740-A741-320E6FBB7C66}" type="slidenum">
              <a:rPr lang="nl-NL" smtClean="0"/>
              <a:t>‹nr.›</a:t>
            </a:fld>
            <a:endParaRPr lang="nl-NL"/>
          </a:p>
        </p:txBody>
      </p:sp>
      <p:sp>
        <p:nvSpPr>
          <p:cNvPr id="5" name="Date Placeholder 4"/>
          <p:cNvSpPr>
            <a:spLocks noGrp="1"/>
          </p:cNvSpPr>
          <p:nvPr>
            <p:ph type="dt" sz="half" idx="10"/>
          </p:nvPr>
        </p:nvSpPr>
        <p:spPr/>
        <p:txBody>
          <a:bodyPr/>
          <a:lstStyle/>
          <a:p>
            <a:fld id="{2EE1170E-7D63-4A2A-B1F5-B06A0350AC3E}" type="datetimeFigureOut">
              <a:rPr lang="nl-NL" smtClean="0"/>
              <a:t>1-11-2020</a:t>
            </a:fld>
            <a:endParaRPr lang="nl-NL"/>
          </a:p>
        </p:txBody>
      </p:sp>
    </p:spTree>
    <p:extLst>
      <p:ext uri="{BB962C8B-B14F-4D97-AF65-F5344CB8AC3E}">
        <p14:creationId xmlns:p14="http://schemas.microsoft.com/office/powerpoint/2010/main" val="19982472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a:t>Klik om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EE1170E-7D63-4A2A-B1F5-B06A0350AC3E}" type="datetimeFigureOut">
              <a:rPr lang="nl-NL" smtClean="0"/>
              <a:t>1-11-2020</a:t>
            </a:fld>
            <a:endParaRPr lang="nl-NL"/>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DE00076-3AC5-4740-A741-320E6FBB7C66}" type="slidenum">
              <a:rPr lang="nl-NL" smtClean="0"/>
              <a:t>‹nr.›</a:t>
            </a:fld>
            <a:endParaRPr lang="nl-NL"/>
          </a:p>
        </p:txBody>
      </p:sp>
    </p:spTree>
    <p:extLst>
      <p:ext uri="{BB962C8B-B14F-4D97-AF65-F5344CB8AC3E}">
        <p14:creationId xmlns:p14="http://schemas.microsoft.com/office/powerpoint/2010/main" val="3614474046"/>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EC94CCA-EB92-4BD5-BFC8-7BDADC059423}"/>
              </a:ext>
            </a:extLst>
          </p:cNvPr>
          <p:cNvSpPr>
            <a:spLocks noGrp="1"/>
          </p:cNvSpPr>
          <p:nvPr>
            <p:ph type="ctrTitle"/>
          </p:nvPr>
        </p:nvSpPr>
        <p:spPr/>
        <p:txBody>
          <a:bodyPr/>
          <a:lstStyle/>
          <a:p>
            <a:r>
              <a:rPr lang="nl-NL" dirty="0"/>
              <a:t>Ouderbijeenkomsten</a:t>
            </a:r>
            <a:br>
              <a:rPr lang="nl-NL" dirty="0"/>
            </a:br>
            <a:r>
              <a:rPr lang="nl-NL" dirty="0"/>
              <a:t>KV </a:t>
            </a:r>
            <a:r>
              <a:rPr lang="nl-NL" dirty="0" err="1"/>
              <a:t>Bladella</a:t>
            </a:r>
            <a:endParaRPr lang="nl-NL" dirty="0"/>
          </a:p>
        </p:txBody>
      </p:sp>
      <p:sp>
        <p:nvSpPr>
          <p:cNvPr id="3" name="Ondertitel 2">
            <a:extLst>
              <a:ext uri="{FF2B5EF4-FFF2-40B4-BE49-F238E27FC236}">
                <a16:creationId xmlns:a16="http://schemas.microsoft.com/office/drawing/2014/main" id="{C0470D62-520A-4AC1-998E-9AA08E5DBC77}"/>
              </a:ext>
            </a:extLst>
          </p:cNvPr>
          <p:cNvSpPr>
            <a:spLocks noGrp="1"/>
          </p:cNvSpPr>
          <p:nvPr>
            <p:ph type="subTitle" idx="1"/>
          </p:nvPr>
        </p:nvSpPr>
        <p:spPr/>
        <p:txBody>
          <a:bodyPr/>
          <a:lstStyle/>
          <a:p>
            <a:r>
              <a:rPr lang="nl-NL" dirty="0"/>
              <a:t>Seizoen 2020-2021</a:t>
            </a:r>
          </a:p>
        </p:txBody>
      </p:sp>
      <p:pic>
        <p:nvPicPr>
          <p:cNvPr id="4" name="image2.png">
            <a:extLst>
              <a:ext uri="{FF2B5EF4-FFF2-40B4-BE49-F238E27FC236}">
                <a16:creationId xmlns:a16="http://schemas.microsoft.com/office/drawing/2014/main" id="{51BDA9CA-3BC9-4375-91AA-6C804598EEF2}"/>
              </a:ext>
            </a:extLst>
          </p:cNvPr>
          <p:cNvPicPr/>
          <p:nvPr/>
        </p:nvPicPr>
        <p:blipFill>
          <a:blip r:embed="rId2"/>
          <a:srcRect/>
          <a:stretch>
            <a:fillRect/>
          </a:stretch>
        </p:blipFill>
        <p:spPr>
          <a:xfrm>
            <a:off x="861610" y="225003"/>
            <a:ext cx="1619250" cy="1485265"/>
          </a:xfrm>
          <a:prstGeom prst="rect">
            <a:avLst/>
          </a:prstGeom>
          <a:ln/>
        </p:spPr>
      </p:pic>
    </p:spTree>
    <p:extLst>
      <p:ext uri="{BB962C8B-B14F-4D97-AF65-F5344CB8AC3E}">
        <p14:creationId xmlns:p14="http://schemas.microsoft.com/office/powerpoint/2010/main" val="28948887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E2AF361-CD11-4111-961B-062079E8B374}"/>
              </a:ext>
            </a:extLst>
          </p:cNvPr>
          <p:cNvSpPr>
            <a:spLocks noGrp="1"/>
          </p:cNvSpPr>
          <p:nvPr>
            <p:ph type="title"/>
          </p:nvPr>
        </p:nvSpPr>
        <p:spPr/>
        <p:txBody>
          <a:bodyPr/>
          <a:lstStyle/>
          <a:p>
            <a:r>
              <a:rPr lang="nl-NL" dirty="0"/>
              <a:t>Accommodatie buiten</a:t>
            </a:r>
          </a:p>
        </p:txBody>
      </p:sp>
      <p:sp>
        <p:nvSpPr>
          <p:cNvPr id="3" name="Tijdelijke aanduiding voor inhoud 2">
            <a:extLst>
              <a:ext uri="{FF2B5EF4-FFF2-40B4-BE49-F238E27FC236}">
                <a16:creationId xmlns:a16="http://schemas.microsoft.com/office/drawing/2014/main" id="{C0399154-377F-4226-A1DD-C30954AFC920}"/>
              </a:ext>
            </a:extLst>
          </p:cNvPr>
          <p:cNvSpPr>
            <a:spLocks noGrp="1"/>
          </p:cNvSpPr>
          <p:nvPr>
            <p:ph idx="1"/>
          </p:nvPr>
        </p:nvSpPr>
        <p:spPr>
          <a:xfrm>
            <a:off x="677334" y="2160589"/>
            <a:ext cx="8596668" cy="4064720"/>
          </a:xfrm>
        </p:spPr>
        <p:txBody>
          <a:bodyPr>
            <a:normAutofit lnSpcReduction="10000"/>
          </a:bodyPr>
          <a:lstStyle/>
          <a:p>
            <a:pPr marL="0" indent="0">
              <a:buNone/>
            </a:pPr>
            <a:r>
              <a:rPr lang="nl-NL" dirty="0"/>
              <a:t>Huren we van de gemeente</a:t>
            </a:r>
          </a:p>
          <a:p>
            <a:r>
              <a:rPr lang="nl-NL" dirty="0"/>
              <a:t>Groot onderhoud is voor gemeente; klein onderhoud voor de vereniging</a:t>
            </a:r>
          </a:p>
          <a:p>
            <a:pPr marL="0" indent="0">
              <a:buNone/>
            </a:pPr>
            <a:r>
              <a:rPr lang="nl-NL" i="1" dirty="0"/>
              <a:t>	Poetsen, onkruid steken/plukken, douches spoelen, repareren lekkende 	kranen, materialen maken/pinnen lassen, vuilnis aan straat, aanwezigheid 	bij controles </a:t>
            </a:r>
            <a:r>
              <a:rPr lang="nl-NL" i="1" dirty="0" err="1"/>
              <a:t>etc</a:t>
            </a:r>
            <a:endParaRPr lang="nl-NL" i="1" dirty="0"/>
          </a:p>
          <a:p>
            <a:r>
              <a:rPr lang="nl-NL" dirty="0"/>
              <a:t>Na de trainingen en wedstrijden dienen de (jeugd)teams zelf de kleedruimten netjes achter te laten. </a:t>
            </a:r>
          </a:p>
          <a:p>
            <a:r>
              <a:rPr lang="nl-NL" dirty="0"/>
              <a:t>Iedere week wordt 1 jeugdteam ingedeeld om alles even goed te poetsen. Dit wordt doorgaans door de ouders opgepakt. Mis je iets? Is het vies? Schrijf het op! Wasmand neemt iemand doorgaans spontaan mee</a:t>
            </a:r>
          </a:p>
          <a:p>
            <a:r>
              <a:rPr lang="nl-NL" dirty="0"/>
              <a:t>Senioren verzorgen begin- eindschoonmaak 2x per jaar</a:t>
            </a:r>
          </a:p>
          <a:p>
            <a:r>
              <a:rPr lang="nl-NL" dirty="0"/>
              <a:t>Vuilnis wordt aan straat gezet door vrijwilliger voetbal</a:t>
            </a:r>
          </a:p>
          <a:p>
            <a:pPr marL="0" indent="0">
              <a:buNone/>
            </a:pPr>
            <a:endParaRPr lang="nl-NL" dirty="0"/>
          </a:p>
        </p:txBody>
      </p:sp>
    </p:spTree>
    <p:extLst>
      <p:ext uri="{BB962C8B-B14F-4D97-AF65-F5344CB8AC3E}">
        <p14:creationId xmlns:p14="http://schemas.microsoft.com/office/powerpoint/2010/main" val="31286443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A268180-9F66-40F3-AC41-08B80BCD0708}"/>
              </a:ext>
            </a:extLst>
          </p:cNvPr>
          <p:cNvSpPr>
            <a:spLocks noGrp="1"/>
          </p:cNvSpPr>
          <p:nvPr>
            <p:ph type="title"/>
          </p:nvPr>
        </p:nvSpPr>
        <p:spPr/>
        <p:txBody>
          <a:bodyPr/>
          <a:lstStyle/>
          <a:p>
            <a:r>
              <a:rPr lang="nl-NL" dirty="0"/>
              <a:t>Accommodatie binnen</a:t>
            </a:r>
          </a:p>
        </p:txBody>
      </p:sp>
      <p:sp>
        <p:nvSpPr>
          <p:cNvPr id="3" name="Tijdelijke aanduiding voor inhoud 2">
            <a:extLst>
              <a:ext uri="{FF2B5EF4-FFF2-40B4-BE49-F238E27FC236}">
                <a16:creationId xmlns:a16="http://schemas.microsoft.com/office/drawing/2014/main" id="{89482232-B177-48CC-83D9-FF7C058F9972}"/>
              </a:ext>
            </a:extLst>
          </p:cNvPr>
          <p:cNvSpPr>
            <a:spLocks noGrp="1"/>
          </p:cNvSpPr>
          <p:nvPr>
            <p:ph idx="1"/>
          </p:nvPr>
        </p:nvSpPr>
        <p:spPr/>
        <p:txBody>
          <a:bodyPr/>
          <a:lstStyle/>
          <a:p>
            <a:r>
              <a:rPr lang="nl-NL" dirty="0"/>
              <a:t>Binnen zijn we afhankelijk van beschikbaarheid van de zaal </a:t>
            </a:r>
          </a:p>
          <a:p>
            <a:r>
              <a:rPr lang="nl-NL" dirty="0"/>
              <a:t>We huren van gemeente en Pius X</a:t>
            </a:r>
          </a:p>
          <a:p>
            <a:r>
              <a:rPr lang="nl-NL" dirty="0"/>
              <a:t>Jaarlijks een enorme puzzel</a:t>
            </a:r>
          </a:p>
          <a:p>
            <a:r>
              <a:rPr lang="nl-NL" dirty="0"/>
              <a:t>Met name trainingstijden</a:t>
            </a:r>
          </a:p>
          <a:p>
            <a:endParaRPr lang="nl-NL" dirty="0"/>
          </a:p>
          <a:p>
            <a:r>
              <a:rPr lang="nl-NL" dirty="0"/>
              <a:t>De korven en ballen worden in een aparte ruimte opgeborgen. Het zijn onze eigen materialen -&gt; ben er zuinig op!</a:t>
            </a:r>
          </a:p>
        </p:txBody>
      </p:sp>
    </p:spTree>
    <p:extLst>
      <p:ext uri="{BB962C8B-B14F-4D97-AF65-F5344CB8AC3E}">
        <p14:creationId xmlns:p14="http://schemas.microsoft.com/office/powerpoint/2010/main" val="39063376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AA6290E-3153-4005-8D50-C96E4504B2E9}"/>
              </a:ext>
            </a:extLst>
          </p:cNvPr>
          <p:cNvSpPr>
            <a:spLocks noGrp="1"/>
          </p:cNvSpPr>
          <p:nvPr>
            <p:ph type="title"/>
          </p:nvPr>
        </p:nvSpPr>
        <p:spPr/>
        <p:txBody>
          <a:bodyPr/>
          <a:lstStyle/>
          <a:p>
            <a:r>
              <a:rPr lang="nl-NL" dirty="0"/>
              <a:t>Zaken rondom wedstrijden/trainingen </a:t>
            </a:r>
          </a:p>
        </p:txBody>
      </p:sp>
      <p:sp>
        <p:nvSpPr>
          <p:cNvPr id="3" name="Tijdelijke aanduiding voor inhoud 2">
            <a:extLst>
              <a:ext uri="{FF2B5EF4-FFF2-40B4-BE49-F238E27FC236}">
                <a16:creationId xmlns:a16="http://schemas.microsoft.com/office/drawing/2014/main" id="{E8E927C2-8985-4084-91B7-8BDF4D86F2BF}"/>
              </a:ext>
            </a:extLst>
          </p:cNvPr>
          <p:cNvSpPr>
            <a:spLocks noGrp="1"/>
          </p:cNvSpPr>
          <p:nvPr>
            <p:ph idx="1"/>
          </p:nvPr>
        </p:nvSpPr>
        <p:spPr/>
        <p:txBody>
          <a:bodyPr>
            <a:normAutofit lnSpcReduction="10000"/>
          </a:bodyPr>
          <a:lstStyle/>
          <a:p>
            <a:r>
              <a:rPr lang="nl-NL" dirty="0"/>
              <a:t>Schema wedstrijden ontvangen we van de bond</a:t>
            </a:r>
          </a:p>
          <a:p>
            <a:r>
              <a:rPr lang="nl-NL" dirty="0"/>
              <a:t>Op de KNKV app kun je de wedstrijden zien en foto wijzigen</a:t>
            </a:r>
          </a:p>
          <a:p>
            <a:r>
              <a:rPr lang="nl-NL" dirty="0"/>
              <a:t>Foto wijzigen kan maar in een bepaalde periode, dit wordt via nieuwsbrief bekend gemaakt</a:t>
            </a:r>
          </a:p>
          <a:p>
            <a:r>
              <a:rPr lang="nl-NL" dirty="0">
                <a:solidFill>
                  <a:schemeClr val="tx1">
                    <a:lumMod val="85000"/>
                    <a:lumOff val="15000"/>
                  </a:schemeClr>
                </a:solidFill>
              </a:rPr>
              <a:t>C</a:t>
            </a:r>
            <a:r>
              <a:rPr lang="nl-NL" dirty="0"/>
              <a:t>oach maakt verdere uitsplitsing van wedstrijdschema: vertrektijden, rijschema, </a:t>
            </a:r>
            <a:r>
              <a:rPr lang="nl-NL" dirty="0" err="1"/>
              <a:t>wasschema</a:t>
            </a:r>
            <a:r>
              <a:rPr lang="nl-NL" dirty="0"/>
              <a:t> voor de shirtjes en kantinedienst/zaalwacht (zie volgende slide)</a:t>
            </a:r>
          </a:p>
          <a:p>
            <a:r>
              <a:rPr lang="nl-NL" dirty="0"/>
              <a:t>Het veld wordt door de coach en de kinderen opgelegd en/of opgeruimd</a:t>
            </a:r>
          </a:p>
          <a:p>
            <a:r>
              <a:rPr lang="nl-NL" dirty="0"/>
              <a:t>Pinnen uit het veld -&gt; de grasmaaier kan daar niet zo goed tegen </a:t>
            </a:r>
          </a:p>
          <a:p>
            <a:r>
              <a:rPr lang="nl-NL" dirty="0"/>
              <a:t>Materiaalhok: diverse maten ballen, palen en velden, ballenpomp </a:t>
            </a:r>
          </a:p>
          <a:p>
            <a:r>
              <a:rPr lang="nl-NL" dirty="0"/>
              <a:t>Bij trainingen </a:t>
            </a:r>
            <a:r>
              <a:rPr lang="nl-NL" b="1" dirty="0"/>
              <a:t>geen</a:t>
            </a:r>
            <a:r>
              <a:rPr lang="nl-NL" dirty="0"/>
              <a:t> ouders aanwezig </a:t>
            </a:r>
            <a:r>
              <a:rPr lang="nl-NL" dirty="0" err="1"/>
              <a:t>muv</a:t>
            </a:r>
            <a:r>
              <a:rPr lang="nl-NL" dirty="0"/>
              <a:t> eerste en laatste 5 minuten</a:t>
            </a:r>
          </a:p>
          <a:p>
            <a:endParaRPr lang="nl-NL" dirty="0"/>
          </a:p>
        </p:txBody>
      </p:sp>
    </p:spTree>
    <p:extLst>
      <p:ext uri="{BB962C8B-B14F-4D97-AF65-F5344CB8AC3E}">
        <p14:creationId xmlns:p14="http://schemas.microsoft.com/office/powerpoint/2010/main" val="42096682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Kantinedienst</a:t>
            </a:r>
            <a:r>
              <a:rPr lang="en-US" dirty="0"/>
              <a:t> </a:t>
            </a:r>
            <a:r>
              <a:rPr lang="en-US" dirty="0" err="1"/>
              <a:t>en</a:t>
            </a:r>
            <a:r>
              <a:rPr lang="en-US" dirty="0"/>
              <a:t> </a:t>
            </a:r>
            <a:r>
              <a:rPr lang="en-US" dirty="0" err="1"/>
              <a:t>zaalwacht</a:t>
            </a:r>
            <a:endParaRPr lang="en-US" dirty="0"/>
          </a:p>
        </p:txBody>
      </p:sp>
      <p:sp>
        <p:nvSpPr>
          <p:cNvPr id="3" name="Content Placeholder 2"/>
          <p:cNvSpPr>
            <a:spLocks noGrp="1"/>
          </p:cNvSpPr>
          <p:nvPr>
            <p:ph idx="1"/>
          </p:nvPr>
        </p:nvSpPr>
        <p:spPr/>
        <p:txBody>
          <a:bodyPr/>
          <a:lstStyle/>
          <a:p>
            <a:r>
              <a:rPr lang="en-US" dirty="0"/>
              <a:t>Wat </a:t>
            </a:r>
            <a:r>
              <a:rPr lang="en-US" dirty="0" err="1"/>
              <a:t>moet</a:t>
            </a:r>
            <a:r>
              <a:rPr lang="en-US" dirty="0"/>
              <a:t> </a:t>
            </a:r>
            <a:r>
              <a:rPr lang="en-US" dirty="0" err="1"/>
              <a:t>er</a:t>
            </a:r>
            <a:r>
              <a:rPr lang="en-US" dirty="0"/>
              <a:t> </a:t>
            </a:r>
            <a:r>
              <a:rPr lang="en-US" dirty="0" err="1"/>
              <a:t>bij</a:t>
            </a:r>
            <a:r>
              <a:rPr lang="en-US" dirty="0"/>
              <a:t> </a:t>
            </a:r>
            <a:r>
              <a:rPr lang="en-US" dirty="0" err="1"/>
              <a:t>kantine</a:t>
            </a:r>
            <a:r>
              <a:rPr lang="en-US" dirty="0"/>
              <a:t> </a:t>
            </a:r>
            <a:r>
              <a:rPr lang="en-US" dirty="0" err="1"/>
              <a:t>dienst</a:t>
            </a:r>
            <a:r>
              <a:rPr lang="en-US" dirty="0"/>
              <a:t> </a:t>
            </a:r>
            <a:r>
              <a:rPr lang="en-US" dirty="0" err="1"/>
              <a:t>gebeuren</a:t>
            </a:r>
            <a:r>
              <a:rPr lang="en-US" dirty="0"/>
              <a:t>:</a:t>
            </a:r>
          </a:p>
          <a:p>
            <a:pPr lvl="1"/>
            <a:r>
              <a:rPr lang="en-US" dirty="0" err="1"/>
              <a:t>Verzorgen</a:t>
            </a:r>
            <a:r>
              <a:rPr lang="en-US" dirty="0"/>
              <a:t> van thee/</a:t>
            </a:r>
            <a:r>
              <a:rPr lang="en-US" dirty="0" err="1"/>
              <a:t>ranja</a:t>
            </a:r>
            <a:r>
              <a:rPr lang="en-US" dirty="0"/>
              <a:t> in de rust </a:t>
            </a:r>
            <a:r>
              <a:rPr lang="en-US" dirty="0" err="1"/>
              <a:t>voor</a:t>
            </a:r>
            <a:r>
              <a:rPr lang="en-US" dirty="0"/>
              <a:t> </a:t>
            </a:r>
            <a:r>
              <a:rPr lang="en-US" dirty="0" err="1"/>
              <a:t>speelsters</a:t>
            </a:r>
            <a:r>
              <a:rPr lang="en-US" dirty="0"/>
              <a:t> </a:t>
            </a:r>
            <a:r>
              <a:rPr lang="en-US" dirty="0" err="1"/>
              <a:t>en</a:t>
            </a:r>
            <a:r>
              <a:rPr lang="en-US" dirty="0"/>
              <a:t> </a:t>
            </a:r>
            <a:r>
              <a:rPr lang="en-US" dirty="0" err="1"/>
              <a:t>scheidsrechter</a:t>
            </a:r>
            <a:endParaRPr lang="en-US" dirty="0"/>
          </a:p>
          <a:p>
            <a:pPr lvl="1"/>
            <a:r>
              <a:rPr lang="en-US" dirty="0" err="1"/>
              <a:t>Schenken</a:t>
            </a:r>
            <a:r>
              <a:rPr lang="en-US" dirty="0"/>
              <a:t> van </a:t>
            </a:r>
            <a:r>
              <a:rPr lang="en-US" dirty="0" err="1"/>
              <a:t>koffie</a:t>
            </a:r>
            <a:r>
              <a:rPr lang="en-US" dirty="0"/>
              <a:t>/thee/</a:t>
            </a:r>
            <a:r>
              <a:rPr lang="en-US" dirty="0" err="1"/>
              <a:t>etc</a:t>
            </a:r>
            <a:r>
              <a:rPr lang="en-US" dirty="0"/>
              <a:t> </a:t>
            </a:r>
            <a:r>
              <a:rPr lang="en-US" dirty="0" err="1"/>
              <a:t>aan</a:t>
            </a:r>
            <a:r>
              <a:rPr lang="en-US" dirty="0"/>
              <a:t> de </a:t>
            </a:r>
            <a:r>
              <a:rPr lang="en-US" dirty="0" err="1"/>
              <a:t>bezoekers</a:t>
            </a:r>
            <a:endParaRPr lang="en-US" dirty="0"/>
          </a:p>
          <a:p>
            <a:pPr lvl="1"/>
            <a:r>
              <a:rPr lang="en-US" dirty="0" err="1"/>
              <a:t>Vaatwasser</a:t>
            </a:r>
            <a:r>
              <a:rPr lang="en-US" dirty="0"/>
              <a:t> </a:t>
            </a:r>
            <a:r>
              <a:rPr lang="en-US" dirty="0" err="1"/>
              <a:t>inruimen</a:t>
            </a:r>
            <a:r>
              <a:rPr lang="en-US" dirty="0"/>
              <a:t>, </a:t>
            </a:r>
            <a:r>
              <a:rPr lang="en-US" dirty="0" err="1"/>
              <a:t>aanzetten</a:t>
            </a:r>
            <a:r>
              <a:rPr lang="en-US" dirty="0"/>
              <a:t> </a:t>
            </a:r>
            <a:r>
              <a:rPr lang="en-US" dirty="0" err="1"/>
              <a:t>en</a:t>
            </a:r>
            <a:r>
              <a:rPr lang="en-US" dirty="0"/>
              <a:t> </a:t>
            </a:r>
            <a:r>
              <a:rPr lang="en-US" dirty="0" err="1"/>
              <a:t>uitruimen</a:t>
            </a:r>
            <a:endParaRPr lang="en-US" dirty="0"/>
          </a:p>
          <a:p>
            <a:pPr lvl="1"/>
            <a:r>
              <a:rPr lang="en-US" dirty="0" err="1"/>
              <a:t>Kantine</a:t>
            </a:r>
            <a:r>
              <a:rPr lang="en-US" dirty="0"/>
              <a:t> </a:t>
            </a:r>
            <a:r>
              <a:rPr lang="en-US" dirty="0" err="1"/>
              <a:t>netjes</a:t>
            </a:r>
            <a:r>
              <a:rPr lang="en-US" dirty="0"/>
              <a:t> </a:t>
            </a:r>
            <a:r>
              <a:rPr lang="en-US" dirty="0" err="1"/>
              <a:t>houden</a:t>
            </a:r>
            <a:r>
              <a:rPr lang="en-US" dirty="0"/>
              <a:t> (</a:t>
            </a:r>
            <a:r>
              <a:rPr lang="en-US" dirty="0" err="1"/>
              <a:t>bijv</a:t>
            </a:r>
            <a:r>
              <a:rPr lang="en-US" dirty="0"/>
              <a:t>. </a:t>
            </a:r>
            <a:r>
              <a:rPr lang="en-US" dirty="0" err="1"/>
              <a:t>tussentijds</a:t>
            </a:r>
            <a:r>
              <a:rPr lang="en-US" dirty="0"/>
              <a:t> </a:t>
            </a:r>
            <a:r>
              <a:rPr lang="en-US" dirty="0" err="1"/>
              <a:t>vegen</a:t>
            </a:r>
            <a:r>
              <a:rPr lang="en-US" dirty="0"/>
              <a:t> </a:t>
            </a:r>
            <a:r>
              <a:rPr lang="en-US" dirty="0" err="1"/>
              <a:t>indien</a:t>
            </a:r>
            <a:r>
              <a:rPr lang="en-US" dirty="0"/>
              <a:t> </a:t>
            </a:r>
            <a:r>
              <a:rPr lang="en-US" dirty="0" err="1"/>
              <a:t>nodig</a:t>
            </a:r>
            <a:r>
              <a:rPr lang="en-US" dirty="0"/>
              <a:t>, </a:t>
            </a:r>
            <a:r>
              <a:rPr lang="en-US" dirty="0" err="1"/>
              <a:t>tafeltjes</a:t>
            </a:r>
            <a:r>
              <a:rPr lang="en-US" dirty="0"/>
              <a:t> </a:t>
            </a:r>
            <a:r>
              <a:rPr lang="en-US" dirty="0" err="1"/>
              <a:t>afdoen</a:t>
            </a:r>
            <a:r>
              <a:rPr lang="en-US" dirty="0"/>
              <a:t>)</a:t>
            </a:r>
          </a:p>
          <a:p>
            <a:pPr lvl="1"/>
            <a:r>
              <a:rPr lang="en-US" dirty="0" err="1"/>
              <a:t>Beschrijving</a:t>
            </a:r>
            <a:r>
              <a:rPr lang="en-US" dirty="0"/>
              <a:t> </a:t>
            </a:r>
            <a:r>
              <a:rPr lang="en-US" dirty="0" err="1"/>
              <a:t>voor</a:t>
            </a:r>
            <a:r>
              <a:rPr lang="en-US" dirty="0"/>
              <a:t> </a:t>
            </a:r>
            <a:r>
              <a:rPr lang="en-US" dirty="0" err="1"/>
              <a:t>koffiezetapparaat</a:t>
            </a:r>
            <a:r>
              <a:rPr lang="en-US" dirty="0"/>
              <a:t> </a:t>
            </a:r>
            <a:r>
              <a:rPr lang="en-US" dirty="0" err="1"/>
              <a:t>en</a:t>
            </a:r>
            <a:r>
              <a:rPr lang="en-US" dirty="0"/>
              <a:t> </a:t>
            </a:r>
            <a:r>
              <a:rPr lang="en-US" dirty="0" err="1"/>
              <a:t>vaatwasser</a:t>
            </a:r>
            <a:r>
              <a:rPr lang="en-US" dirty="0"/>
              <a:t> </a:t>
            </a:r>
            <a:r>
              <a:rPr lang="en-US" dirty="0" err="1"/>
              <a:t>zijn</a:t>
            </a:r>
            <a:r>
              <a:rPr lang="en-US" dirty="0"/>
              <a:t> op </a:t>
            </a:r>
            <a:r>
              <a:rPr lang="en-US" dirty="0" err="1"/>
              <a:t>sportpark</a:t>
            </a:r>
            <a:r>
              <a:rPr lang="en-US" dirty="0"/>
              <a:t> </a:t>
            </a:r>
            <a:r>
              <a:rPr lang="en-US" dirty="0" err="1"/>
              <a:t>aanwezig</a:t>
            </a:r>
            <a:endParaRPr lang="en-US" dirty="0"/>
          </a:p>
          <a:p>
            <a:r>
              <a:rPr lang="en-US" dirty="0"/>
              <a:t>Wat </a:t>
            </a:r>
            <a:r>
              <a:rPr lang="en-US" dirty="0" err="1"/>
              <a:t>moet</a:t>
            </a:r>
            <a:r>
              <a:rPr lang="en-US" dirty="0"/>
              <a:t> </a:t>
            </a:r>
            <a:r>
              <a:rPr lang="en-US" dirty="0" err="1"/>
              <a:t>er</a:t>
            </a:r>
            <a:r>
              <a:rPr lang="en-US" dirty="0"/>
              <a:t> </a:t>
            </a:r>
            <a:r>
              <a:rPr lang="en-US" dirty="0" err="1"/>
              <a:t>bij</a:t>
            </a:r>
            <a:r>
              <a:rPr lang="en-US" dirty="0"/>
              <a:t> </a:t>
            </a:r>
            <a:r>
              <a:rPr lang="en-US" dirty="0" err="1"/>
              <a:t>zaalwacht</a:t>
            </a:r>
            <a:r>
              <a:rPr lang="en-US" dirty="0"/>
              <a:t> </a:t>
            </a:r>
            <a:r>
              <a:rPr lang="en-US" dirty="0" err="1"/>
              <a:t>gebeuren</a:t>
            </a:r>
            <a:r>
              <a:rPr lang="en-US" dirty="0"/>
              <a:t>:</a:t>
            </a:r>
          </a:p>
          <a:p>
            <a:pPr lvl="1"/>
            <a:r>
              <a:rPr lang="en-US" dirty="0"/>
              <a:t>Stand van de </a:t>
            </a:r>
            <a:r>
              <a:rPr lang="en-US" dirty="0" err="1"/>
              <a:t>wedstrijd</a:t>
            </a:r>
            <a:r>
              <a:rPr lang="en-US" dirty="0"/>
              <a:t> </a:t>
            </a:r>
            <a:r>
              <a:rPr lang="en-US" dirty="0" err="1"/>
              <a:t>bijhouden</a:t>
            </a:r>
            <a:r>
              <a:rPr lang="en-US" dirty="0"/>
              <a:t> op het </a:t>
            </a:r>
            <a:r>
              <a:rPr lang="en-US" dirty="0" err="1"/>
              <a:t>digitale</a:t>
            </a:r>
            <a:r>
              <a:rPr lang="en-US" dirty="0"/>
              <a:t> </a:t>
            </a:r>
            <a:r>
              <a:rPr lang="en-US" dirty="0" err="1"/>
              <a:t>scorebord</a:t>
            </a:r>
            <a:endParaRPr lang="en-US" dirty="0"/>
          </a:p>
          <a:p>
            <a:pPr lvl="1"/>
            <a:r>
              <a:rPr lang="en-US" dirty="0" err="1"/>
              <a:t>Wedstrijd</a:t>
            </a:r>
            <a:r>
              <a:rPr lang="en-US" dirty="0"/>
              <a:t>- </a:t>
            </a:r>
            <a:r>
              <a:rPr lang="en-US" dirty="0" err="1"/>
              <a:t>en</a:t>
            </a:r>
            <a:r>
              <a:rPr lang="en-US" dirty="0"/>
              <a:t> </a:t>
            </a:r>
            <a:r>
              <a:rPr lang="en-US" dirty="0" err="1"/>
              <a:t>rusttijden</a:t>
            </a:r>
            <a:r>
              <a:rPr lang="en-US" dirty="0"/>
              <a:t> “</a:t>
            </a:r>
            <a:r>
              <a:rPr lang="en-US" dirty="0" err="1"/>
              <a:t>klokken</a:t>
            </a:r>
            <a:r>
              <a:rPr lang="en-US" dirty="0"/>
              <a:t>” met </a:t>
            </a:r>
            <a:r>
              <a:rPr lang="en-US" dirty="0" err="1"/>
              <a:t>digitale</a:t>
            </a:r>
            <a:r>
              <a:rPr lang="en-US" dirty="0"/>
              <a:t> </a:t>
            </a:r>
            <a:r>
              <a:rPr lang="en-US" dirty="0" err="1"/>
              <a:t>scorebord</a:t>
            </a:r>
            <a:endParaRPr lang="en-US" dirty="0"/>
          </a:p>
          <a:p>
            <a:pPr lvl="1"/>
            <a:r>
              <a:rPr lang="en-US" dirty="0" err="1"/>
              <a:t>Beschrijving</a:t>
            </a:r>
            <a:r>
              <a:rPr lang="en-US" dirty="0"/>
              <a:t> van de </a:t>
            </a:r>
            <a:r>
              <a:rPr lang="en-US" dirty="0" err="1"/>
              <a:t>werking</a:t>
            </a:r>
            <a:r>
              <a:rPr lang="en-US" dirty="0"/>
              <a:t> van </a:t>
            </a:r>
            <a:r>
              <a:rPr lang="en-US" dirty="0" err="1"/>
              <a:t>scorebord</a:t>
            </a:r>
            <a:r>
              <a:rPr lang="en-US" dirty="0"/>
              <a:t> is in </a:t>
            </a:r>
            <a:r>
              <a:rPr lang="en-US" dirty="0" err="1"/>
              <a:t>zaal</a:t>
            </a:r>
            <a:r>
              <a:rPr lang="en-US" dirty="0"/>
              <a:t> </a:t>
            </a:r>
            <a:r>
              <a:rPr lang="en-US" dirty="0" err="1"/>
              <a:t>aanwezig</a:t>
            </a:r>
            <a:endParaRPr lang="en-US" dirty="0"/>
          </a:p>
        </p:txBody>
      </p:sp>
    </p:spTree>
    <p:extLst>
      <p:ext uri="{BB962C8B-B14F-4D97-AF65-F5344CB8AC3E}">
        <p14:creationId xmlns:p14="http://schemas.microsoft.com/office/powerpoint/2010/main" val="31904651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4A53996-5CCE-449E-B023-489A487B4EE9}"/>
              </a:ext>
            </a:extLst>
          </p:cNvPr>
          <p:cNvSpPr>
            <a:spLocks noGrp="1"/>
          </p:cNvSpPr>
          <p:nvPr>
            <p:ph type="title"/>
          </p:nvPr>
        </p:nvSpPr>
        <p:spPr/>
        <p:txBody>
          <a:bodyPr/>
          <a:lstStyle/>
          <a:p>
            <a:r>
              <a:rPr lang="nl-NL" dirty="0"/>
              <a:t>Ouders en leden langs de lijn</a:t>
            </a:r>
          </a:p>
        </p:txBody>
      </p:sp>
      <p:sp>
        <p:nvSpPr>
          <p:cNvPr id="3" name="Tijdelijke aanduiding voor inhoud 2">
            <a:extLst>
              <a:ext uri="{FF2B5EF4-FFF2-40B4-BE49-F238E27FC236}">
                <a16:creationId xmlns:a16="http://schemas.microsoft.com/office/drawing/2014/main" id="{1383CA6E-1BE8-4205-8D76-6C5FACFCB2BA}"/>
              </a:ext>
            </a:extLst>
          </p:cNvPr>
          <p:cNvSpPr>
            <a:spLocks noGrp="1"/>
          </p:cNvSpPr>
          <p:nvPr>
            <p:ph idx="1"/>
          </p:nvPr>
        </p:nvSpPr>
        <p:spPr/>
        <p:txBody>
          <a:bodyPr>
            <a:normAutofit lnSpcReduction="10000"/>
          </a:bodyPr>
          <a:lstStyle/>
          <a:p>
            <a:pPr marL="0" indent="0">
              <a:buNone/>
            </a:pPr>
            <a:r>
              <a:rPr lang="nl-NL" dirty="0"/>
              <a:t>Voorbeeldgedrag:</a:t>
            </a:r>
          </a:p>
          <a:p>
            <a:r>
              <a:rPr lang="nl-NL" dirty="0"/>
              <a:t>Complimenten geven en aanmoedigen</a:t>
            </a:r>
          </a:p>
          <a:p>
            <a:r>
              <a:rPr lang="nl-NL" dirty="0"/>
              <a:t>Positief zijn</a:t>
            </a:r>
          </a:p>
          <a:p>
            <a:r>
              <a:rPr lang="nl-NL" dirty="0"/>
              <a:t>Moed inspreken</a:t>
            </a:r>
          </a:p>
          <a:p>
            <a:pPr marL="0" indent="0">
              <a:buNone/>
            </a:pPr>
            <a:endParaRPr lang="nl-NL" dirty="0"/>
          </a:p>
          <a:p>
            <a:pPr marL="0" indent="0">
              <a:buNone/>
            </a:pPr>
            <a:r>
              <a:rPr lang="nl-NL" dirty="0"/>
              <a:t>Geen voorbeeldgedrag:</a:t>
            </a:r>
          </a:p>
          <a:p>
            <a:r>
              <a:rPr lang="nl-NL" dirty="0"/>
              <a:t>Schelden</a:t>
            </a:r>
          </a:p>
          <a:p>
            <a:r>
              <a:rPr lang="nl-NL" dirty="0"/>
              <a:t>Leg je kind geen druk op voor-tijdens-na de training</a:t>
            </a:r>
          </a:p>
          <a:p>
            <a:r>
              <a:rPr lang="nl-NL" dirty="0"/>
              <a:t>Tips en tactische aanwijzingen geven</a:t>
            </a:r>
          </a:p>
          <a:p>
            <a:r>
              <a:rPr lang="nl-NL" dirty="0"/>
              <a:t>Naar de scheidsrechter roepen</a:t>
            </a:r>
          </a:p>
          <a:p>
            <a:endParaRPr lang="nl-NL" dirty="0"/>
          </a:p>
        </p:txBody>
      </p:sp>
    </p:spTree>
    <p:extLst>
      <p:ext uri="{BB962C8B-B14F-4D97-AF65-F5344CB8AC3E}">
        <p14:creationId xmlns:p14="http://schemas.microsoft.com/office/powerpoint/2010/main" val="4062995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EF4B670-7A40-4740-868E-620D8DBBF6B0}"/>
              </a:ext>
            </a:extLst>
          </p:cNvPr>
          <p:cNvSpPr>
            <a:spLocks noGrp="1"/>
          </p:cNvSpPr>
          <p:nvPr>
            <p:ph type="title"/>
          </p:nvPr>
        </p:nvSpPr>
        <p:spPr/>
        <p:txBody>
          <a:bodyPr/>
          <a:lstStyle/>
          <a:p>
            <a:r>
              <a:rPr lang="nl-NL" dirty="0"/>
              <a:t>Ouders en leden langs de lijn</a:t>
            </a:r>
          </a:p>
        </p:txBody>
      </p:sp>
      <p:sp>
        <p:nvSpPr>
          <p:cNvPr id="3" name="Tijdelijke aanduiding voor inhoud 2">
            <a:extLst>
              <a:ext uri="{FF2B5EF4-FFF2-40B4-BE49-F238E27FC236}">
                <a16:creationId xmlns:a16="http://schemas.microsoft.com/office/drawing/2014/main" id="{C1048F83-FF6F-4FD1-BD6B-7F3D59F8E4AB}"/>
              </a:ext>
            </a:extLst>
          </p:cNvPr>
          <p:cNvSpPr>
            <a:spLocks noGrp="1"/>
          </p:cNvSpPr>
          <p:nvPr>
            <p:ph idx="1"/>
          </p:nvPr>
        </p:nvSpPr>
        <p:spPr/>
        <p:txBody>
          <a:bodyPr/>
          <a:lstStyle/>
          <a:p>
            <a:r>
              <a:rPr lang="nl-NL" dirty="0"/>
              <a:t>Helpen elkaar</a:t>
            </a:r>
          </a:p>
          <a:p>
            <a:r>
              <a:rPr lang="nl-NL" dirty="0"/>
              <a:t>Roken niet op onze buiten accommodatie</a:t>
            </a:r>
          </a:p>
          <a:p>
            <a:r>
              <a:rPr lang="nl-NL" dirty="0"/>
              <a:t>Houden in deze Corona tijd 1,5 meter en spreken elkaar daar op aan</a:t>
            </a:r>
          </a:p>
          <a:p>
            <a:r>
              <a:rPr lang="nl-NL" dirty="0"/>
              <a:t>Mocht er toch iets zijn, de coach, TC en bestuur</a:t>
            </a:r>
            <a:r>
              <a:rPr lang="nl-NL" dirty="0">
                <a:solidFill>
                  <a:schemeClr val="tx1">
                    <a:lumMod val="85000"/>
                    <a:lumOff val="15000"/>
                  </a:schemeClr>
                </a:solidFill>
              </a:rPr>
              <a:t> zijn </a:t>
            </a:r>
            <a:r>
              <a:rPr lang="nl-NL" dirty="0"/>
              <a:t>altijd bereikbaar</a:t>
            </a:r>
          </a:p>
        </p:txBody>
      </p:sp>
    </p:spTree>
    <p:extLst>
      <p:ext uri="{BB962C8B-B14F-4D97-AF65-F5344CB8AC3E}">
        <p14:creationId xmlns:p14="http://schemas.microsoft.com/office/powerpoint/2010/main" val="19105831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4614928-7489-4C80-8DA8-8B24F331509D}"/>
              </a:ext>
            </a:extLst>
          </p:cNvPr>
          <p:cNvSpPr>
            <a:spLocks noGrp="1"/>
          </p:cNvSpPr>
          <p:nvPr>
            <p:ph type="title"/>
          </p:nvPr>
        </p:nvSpPr>
        <p:spPr/>
        <p:txBody>
          <a:bodyPr/>
          <a:lstStyle/>
          <a:p>
            <a:r>
              <a:rPr lang="nl-NL" dirty="0"/>
              <a:t>COVID 19</a:t>
            </a:r>
          </a:p>
        </p:txBody>
      </p:sp>
      <p:sp>
        <p:nvSpPr>
          <p:cNvPr id="3" name="Tijdelijke aanduiding voor inhoud 2">
            <a:extLst>
              <a:ext uri="{FF2B5EF4-FFF2-40B4-BE49-F238E27FC236}">
                <a16:creationId xmlns:a16="http://schemas.microsoft.com/office/drawing/2014/main" id="{5817F3C8-DAF6-480F-94C8-7AC0879E5262}"/>
              </a:ext>
            </a:extLst>
          </p:cNvPr>
          <p:cNvSpPr>
            <a:spLocks noGrp="1"/>
          </p:cNvSpPr>
          <p:nvPr>
            <p:ph idx="1"/>
          </p:nvPr>
        </p:nvSpPr>
        <p:spPr/>
        <p:txBody>
          <a:bodyPr/>
          <a:lstStyle/>
          <a:p>
            <a:r>
              <a:rPr lang="nl-NL" dirty="0"/>
              <a:t>Volgen richtlijnen NOC NSF en KNKV, zie website knkv.nl</a:t>
            </a:r>
          </a:p>
          <a:p>
            <a:pPr>
              <a:buFontTx/>
              <a:buChar char="-"/>
            </a:pPr>
            <a:r>
              <a:rPr lang="nl-NL" dirty="0"/>
              <a:t>Kom niet trainen bij verkoudheid en verhoging, wel afmelden</a:t>
            </a:r>
          </a:p>
          <a:p>
            <a:pPr>
              <a:buFontTx/>
              <a:buChar char="-"/>
            </a:pPr>
            <a:r>
              <a:rPr lang="nl-NL" dirty="0"/>
              <a:t>Was de handen, zeep is op sportveld aanwezig</a:t>
            </a:r>
          </a:p>
          <a:p>
            <a:pPr>
              <a:buFontTx/>
              <a:buChar char="-"/>
            </a:pPr>
            <a:r>
              <a:rPr lang="nl-NL" dirty="0"/>
              <a:t>Douche zoveel mogelijk thuis, kleed thuis om, niet te vroeg op het sportpark</a:t>
            </a:r>
          </a:p>
          <a:p>
            <a:pPr>
              <a:buFontTx/>
              <a:buChar char="-"/>
            </a:pPr>
            <a:r>
              <a:rPr lang="nl-NL" dirty="0"/>
              <a:t>Verblijf op sportpark te beperken</a:t>
            </a:r>
          </a:p>
          <a:p>
            <a:pPr>
              <a:buFontTx/>
              <a:buChar char="-"/>
            </a:pPr>
            <a:r>
              <a:rPr lang="nl-NL" dirty="0"/>
              <a:t>Houdt als ouders, supporters afstand van elkaar en van de kinderen. Er wordt gecontroleerd! Spreek elkaar daar aub op aan</a:t>
            </a:r>
          </a:p>
          <a:p>
            <a:pPr>
              <a:buFontTx/>
              <a:buChar char="-"/>
            </a:pPr>
            <a:r>
              <a:rPr lang="nl-NL" dirty="0"/>
              <a:t>Boven 13: advies mondkapjes in de auto </a:t>
            </a:r>
          </a:p>
          <a:p>
            <a:pPr>
              <a:buFontTx/>
              <a:buChar char="-"/>
            </a:pPr>
            <a:r>
              <a:rPr lang="nl-NL" dirty="0"/>
              <a:t>Als er sprake is van een COVID 19 besmetting hopen we dat leden verantwoordelijkheid nemen en elkaar op de hoogte stellen</a:t>
            </a:r>
          </a:p>
          <a:p>
            <a:pPr>
              <a:buFontTx/>
              <a:buChar char="-"/>
            </a:pPr>
            <a:endParaRPr lang="nl-NL" dirty="0"/>
          </a:p>
          <a:p>
            <a:pPr marL="0" indent="0">
              <a:buNone/>
            </a:pPr>
            <a:endParaRPr lang="nl-NL" dirty="0"/>
          </a:p>
        </p:txBody>
      </p:sp>
    </p:spTree>
    <p:extLst>
      <p:ext uri="{BB962C8B-B14F-4D97-AF65-F5344CB8AC3E}">
        <p14:creationId xmlns:p14="http://schemas.microsoft.com/office/powerpoint/2010/main" val="28591775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3A1FE9-A721-4FAF-8D05-D798A3EFAC87}"/>
              </a:ext>
            </a:extLst>
          </p:cNvPr>
          <p:cNvSpPr>
            <a:spLocks noGrp="1"/>
          </p:cNvSpPr>
          <p:nvPr>
            <p:ph type="title"/>
          </p:nvPr>
        </p:nvSpPr>
        <p:spPr/>
        <p:txBody>
          <a:bodyPr/>
          <a:lstStyle/>
          <a:p>
            <a:r>
              <a:rPr lang="nl-NL" dirty="0"/>
              <a:t>Jaarlijks terugkerende activiteiten</a:t>
            </a:r>
          </a:p>
        </p:txBody>
      </p:sp>
      <p:sp>
        <p:nvSpPr>
          <p:cNvPr id="3" name="Tijdelijke aanduiding voor inhoud 2">
            <a:extLst>
              <a:ext uri="{FF2B5EF4-FFF2-40B4-BE49-F238E27FC236}">
                <a16:creationId xmlns:a16="http://schemas.microsoft.com/office/drawing/2014/main" id="{E23E0D33-486D-4D5A-A9FB-0CC5C1EBDF28}"/>
              </a:ext>
            </a:extLst>
          </p:cNvPr>
          <p:cNvSpPr>
            <a:spLocks noGrp="1"/>
          </p:cNvSpPr>
          <p:nvPr>
            <p:ph idx="1"/>
          </p:nvPr>
        </p:nvSpPr>
        <p:spPr/>
        <p:txBody>
          <a:bodyPr>
            <a:normAutofit/>
          </a:bodyPr>
          <a:lstStyle/>
          <a:p>
            <a:r>
              <a:rPr lang="nl-NL" dirty="0"/>
              <a:t>Koekactie: is met een opbrengst van circa 2.000 euro belangrijk voor onze vereniging. Alle leden verkopen koeken</a:t>
            </a:r>
          </a:p>
          <a:p>
            <a:r>
              <a:rPr lang="nl-NL" dirty="0"/>
              <a:t>Schoolkorfbaltoernooi. Onze vereniging is </a:t>
            </a:r>
            <a:r>
              <a:rPr lang="nl-NL" dirty="0" err="1"/>
              <a:t>mede-organisator</a:t>
            </a:r>
            <a:endParaRPr lang="nl-NL" dirty="0"/>
          </a:p>
          <a:p>
            <a:r>
              <a:rPr lang="nl-NL" dirty="0"/>
              <a:t>Activiteitencommissie (eigen kosten)</a:t>
            </a:r>
          </a:p>
          <a:p>
            <a:pPr>
              <a:buFontTx/>
              <a:buChar char="-"/>
            </a:pPr>
            <a:r>
              <a:rPr lang="nl-NL" dirty="0"/>
              <a:t>Weekendkamp in juni</a:t>
            </a:r>
          </a:p>
          <a:p>
            <a:pPr>
              <a:buFontTx/>
              <a:buChar char="-"/>
            </a:pPr>
            <a:r>
              <a:rPr lang="nl-NL" dirty="0"/>
              <a:t>Sinterklaas in december</a:t>
            </a:r>
          </a:p>
          <a:p>
            <a:pPr>
              <a:buFontTx/>
              <a:buChar char="-"/>
            </a:pPr>
            <a:r>
              <a:rPr lang="nl-NL" dirty="0"/>
              <a:t>Spooktocht in de winter</a:t>
            </a:r>
          </a:p>
          <a:p>
            <a:pPr>
              <a:buFontTx/>
              <a:buChar char="-"/>
            </a:pPr>
            <a:r>
              <a:rPr lang="nl-NL" dirty="0"/>
              <a:t>Modeshow/beautyavond</a:t>
            </a:r>
          </a:p>
          <a:p>
            <a:pPr>
              <a:buFontTx/>
              <a:buChar char="-"/>
            </a:pPr>
            <a:r>
              <a:rPr lang="nl-NL" dirty="0"/>
              <a:t>Verrassingsactiviteit. </a:t>
            </a:r>
          </a:p>
        </p:txBody>
      </p:sp>
    </p:spTree>
    <p:extLst>
      <p:ext uri="{BB962C8B-B14F-4D97-AF65-F5344CB8AC3E}">
        <p14:creationId xmlns:p14="http://schemas.microsoft.com/office/powerpoint/2010/main" val="36987645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14A8EB-9B38-4E65-8B60-133625064F64}"/>
              </a:ext>
            </a:extLst>
          </p:cNvPr>
          <p:cNvSpPr>
            <a:spLocks noGrp="1"/>
          </p:cNvSpPr>
          <p:nvPr>
            <p:ph type="title"/>
          </p:nvPr>
        </p:nvSpPr>
        <p:spPr/>
        <p:txBody>
          <a:bodyPr/>
          <a:lstStyle/>
          <a:p>
            <a:r>
              <a:rPr lang="nl-NL" dirty="0"/>
              <a:t>Indelen jeugd en selectie als ze ouder zijn</a:t>
            </a:r>
          </a:p>
        </p:txBody>
      </p:sp>
      <p:sp>
        <p:nvSpPr>
          <p:cNvPr id="3" name="Tijdelijke aanduiding voor inhoud 2">
            <a:extLst>
              <a:ext uri="{FF2B5EF4-FFF2-40B4-BE49-F238E27FC236}">
                <a16:creationId xmlns:a16="http://schemas.microsoft.com/office/drawing/2014/main" id="{C49E3951-7A53-4776-AA7C-C34D8DAE3D52}"/>
              </a:ext>
            </a:extLst>
          </p:cNvPr>
          <p:cNvSpPr>
            <a:spLocks noGrp="1"/>
          </p:cNvSpPr>
          <p:nvPr>
            <p:ph idx="1"/>
          </p:nvPr>
        </p:nvSpPr>
        <p:spPr/>
        <p:txBody>
          <a:bodyPr>
            <a:normAutofit lnSpcReduction="10000"/>
          </a:bodyPr>
          <a:lstStyle/>
          <a:p>
            <a:r>
              <a:rPr lang="nl-NL" dirty="0"/>
              <a:t>Senioren spelen </a:t>
            </a:r>
            <a:r>
              <a:rPr lang="nl-NL" dirty="0">
                <a:solidFill>
                  <a:schemeClr val="tx1">
                    <a:lumMod val="85000"/>
                    <a:lumOff val="15000"/>
                  </a:schemeClr>
                </a:solidFill>
              </a:rPr>
              <a:t>1</a:t>
            </a:r>
            <a:r>
              <a:rPr lang="nl-NL" baseline="30000" dirty="0">
                <a:solidFill>
                  <a:schemeClr val="tx1">
                    <a:lumMod val="85000"/>
                    <a:lumOff val="15000"/>
                  </a:schemeClr>
                </a:solidFill>
              </a:rPr>
              <a:t>e</a:t>
            </a:r>
            <a:r>
              <a:rPr lang="nl-NL" dirty="0">
                <a:solidFill>
                  <a:schemeClr val="tx1">
                    <a:lumMod val="85000"/>
                    <a:lumOff val="15000"/>
                  </a:schemeClr>
                </a:solidFill>
              </a:rPr>
              <a:t> overgangsklasse, 2</a:t>
            </a:r>
            <a:r>
              <a:rPr lang="nl-NL" baseline="30000" dirty="0">
                <a:solidFill>
                  <a:schemeClr val="tx1">
                    <a:lumMod val="85000"/>
                    <a:lumOff val="15000"/>
                  </a:schemeClr>
                </a:solidFill>
              </a:rPr>
              <a:t>e</a:t>
            </a:r>
            <a:r>
              <a:rPr lang="nl-NL" dirty="0">
                <a:solidFill>
                  <a:schemeClr val="tx1">
                    <a:lumMod val="85000"/>
                    <a:lumOff val="15000"/>
                  </a:schemeClr>
                </a:solidFill>
              </a:rPr>
              <a:t> reserve overgangsklasse</a:t>
            </a:r>
            <a:r>
              <a:rPr lang="nl-NL" dirty="0"/>
              <a:t>, hooftrainer Ilse van </a:t>
            </a:r>
            <a:r>
              <a:rPr lang="nl-NL" dirty="0" err="1"/>
              <a:t>Gompel</a:t>
            </a:r>
            <a:endParaRPr lang="nl-NL" dirty="0"/>
          </a:p>
          <a:p>
            <a:r>
              <a:rPr lang="nl-NL" dirty="0"/>
              <a:t>2 senioren teams, 1 midweek, 2 A teams, 1 B team, 1 C team, 2 D teams, 2 E teams</a:t>
            </a:r>
          </a:p>
          <a:p>
            <a:r>
              <a:rPr lang="nl-NL" dirty="0"/>
              <a:t>Alles voorzien van trainer en coach, behalve senioren 2</a:t>
            </a:r>
          </a:p>
          <a:p>
            <a:r>
              <a:rPr lang="nl-NL" dirty="0"/>
              <a:t>Club waar we met plezier spelen maar ook willen presteren</a:t>
            </a:r>
          </a:p>
          <a:p>
            <a:r>
              <a:rPr lang="nl-NL" dirty="0"/>
              <a:t>Streven is met niet meer dan het aantal spelers + 3 een team te maken</a:t>
            </a:r>
          </a:p>
          <a:p>
            <a:r>
              <a:rPr lang="nl-NL" dirty="0"/>
              <a:t>Voor de middelbare school indeling op basis van leeftijd en matches</a:t>
            </a:r>
          </a:p>
          <a:p>
            <a:r>
              <a:rPr lang="nl-NL" dirty="0"/>
              <a:t>Vanaf de middelbare school indeling op basis van leeftijd en prestatie</a:t>
            </a:r>
          </a:p>
          <a:p>
            <a:r>
              <a:rPr lang="nl-NL" dirty="0"/>
              <a:t>Vanaf A en senioren selectie (tenminste als aantal teams het toelaten), </a:t>
            </a:r>
            <a:r>
              <a:rPr lang="nl-NL" dirty="0" err="1"/>
              <a:t>ism</a:t>
            </a:r>
            <a:r>
              <a:rPr lang="nl-NL" dirty="0"/>
              <a:t> met de hoofdtrainer</a:t>
            </a:r>
          </a:p>
        </p:txBody>
      </p:sp>
    </p:spTree>
    <p:extLst>
      <p:ext uri="{BB962C8B-B14F-4D97-AF65-F5344CB8AC3E}">
        <p14:creationId xmlns:p14="http://schemas.microsoft.com/office/powerpoint/2010/main" val="29499891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203FADD-E70A-41EF-8A70-ACD3FB463F88}"/>
              </a:ext>
            </a:extLst>
          </p:cNvPr>
          <p:cNvSpPr>
            <a:spLocks noGrp="1"/>
          </p:cNvSpPr>
          <p:nvPr>
            <p:ph type="title"/>
          </p:nvPr>
        </p:nvSpPr>
        <p:spPr/>
        <p:txBody>
          <a:bodyPr/>
          <a:lstStyle/>
          <a:p>
            <a:r>
              <a:rPr lang="nl-NL" dirty="0"/>
              <a:t>Indelen jeugd</a:t>
            </a:r>
          </a:p>
        </p:txBody>
      </p:sp>
      <p:sp>
        <p:nvSpPr>
          <p:cNvPr id="3" name="Tijdelijke aanduiding voor inhoud 2">
            <a:extLst>
              <a:ext uri="{FF2B5EF4-FFF2-40B4-BE49-F238E27FC236}">
                <a16:creationId xmlns:a16="http://schemas.microsoft.com/office/drawing/2014/main" id="{8F9100E7-4967-41E3-98AA-FCAF24BDE329}"/>
              </a:ext>
            </a:extLst>
          </p:cNvPr>
          <p:cNvSpPr>
            <a:spLocks noGrp="1"/>
          </p:cNvSpPr>
          <p:nvPr>
            <p:ph idx="1"/>
          </p:nvPr>
        </p:nvSpPr>
        <p:spPr/>
        <p:txBody>
          <a:bodyPr/>
          <a:lstStyle/>
          <a:p>
            <a:r>
              <a:rPr lang="nl-NL" dirty="0"/>
              <a:t>Indelen jeugd is een puzzel</a:t>
            </a:r>
          </a:p>
          <a:p>
            <a:r>
              <a:rPr lang="nl-NL" dirty="0"/>
              <a:t>Gemiddelde leeftijden per team vastgesteld door KNKV, ga je daar overheen boete</a:t>
            </a:r>
          </a:p>
          <a:p>
            <a:r>
              <a:rPr lang="nl-NL" dirty="0"/>
              <a:t>Kleurenkaart (=leeftijdskaart) waarop snel te zien is welke dames van welke leeftijd bij elkaar mogen en soms moeten. Bijv. voor een speelster die boven de toegestane gemiddelde leeftijd zit, moet weer een speelster worden opgesteld die onder de toegestane gemiddelde leeftijd zit.</a:t>
            </a:r>
          </a:p>
          <a:p>
            <a:r>
              <a:rPr lang="nl-NL" dirty="0"/>
              <a:t>Zoveel mogelijk gekeken naar de beste matches van kinderen</a:t>
            </a:r>
          </a:p>
          <a:p>
            <a:r>
              <a:rPr lang="nl-NL" dirty="0"/>
              <a:t>Proberen, in ieder geval buiten, zoveel mogelijk samen te trainen per leeftijdscategorie</a:t>
            </a:r>
          </a:p>
          <a:p>
            <a:pPr marL="0" indent="0">
              <a:buNone/>
            </a:pPr>
            <a:endParaRPr lang="nl-NL" dirty="0"/>
          </a:p>
        </p:txBody>
      </p:sp>
    </p:spTree>
    <p:extLst>
      <p:ext uri="{BB962C8B-B14F-4D97-AF65-F5344CB8AC3E}">
        <p14:creationId xmlns:p14="http://schemas.microsoft.com/office/powerpoint/2010/main" val="35165013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DE9FCE-626E-4CFB-ACD2-F88B3766859D}"/>
              </a:ext>
            </a:extLst>
          </p:cNvPr>
          <p:cNvSpPr>
            <a:spLocks noGrp="1"/>
          </p:cNvSpPr>
          <p:nvPr>
            <p:ph type="title"/>
          </p:nvPr>
        </p:nvSpPr>
        <p:spPr/>
        <p:txBody>
          <a:bodyPr/>
          <a:lstStyle/>
          <a:p>
            <a:r>
              <a:rPr lang="nl-NL" dirty="0"/>
              <a:t>Waarom ouderbijeenkomsten </a:t>
            </a:r>
          </a:p>
        </p:txBody>
      </p:sp>
      <p:sp>
        <p:nvSpPr>
          <p:cNvPr id="3" name="Tijdelijke aanduiding voor inhoud 2">
            <a:extLst>
              <a:ext uri="{FF2B5EF4-FFF2-40B4-BE49-F238E27FC236}">
                <a16:creationId xmlns:a16="http://schemas.microsoft.com/office/drawing/2014/main" id="{E4374859-EDAF-4F01-80BA-6F85151AB77D}"/>
              </a:ext>
            </a:extLst>
          </p:cNvPr>
          <p:cNvSpPr>
            <a:spLocks noGrp="1"/>
          </p:cNvSpPr>
          <p:nvPr>
            <p:ph idx="1"/>
          </p:nvPr>
        </p:nvSpPr>
        <p:spPr/>
        <p:txBody>
          <a:bodyPr>
            <a:normAutofit/>
          </a:bodyPr>
          <a:lstStyle/>
          <a:p>
            <a:r>
              <a:rPr lang="nl-NL" dirty="0"/>
              <a:t>Kennismaken </a:t>
            </a:r>
          </a:p>
          <a:p>
            <a:r>
              <a:rPr lang="nl-NL" dirty="0"/>
              <a:t>Informatie delen over afspraken binnen onze vereniging</a:t>
            </a:r>
          </a:p>
          <a:p>
            <a:r>
              <a:rPr lang="nl-NL" dirty="0"/>
              <a:t>Tips en Tops: </a:t>
            </a:r>
          </a:p>
          <a:p>
            <a:pPr marL="0" indent="0">
              <a:buNone/>
            </a:pPr>
            <a:r>
              <a:rPr lang="nl-NL" dirty="0"/>
              <a:t>Toen je bij </a:t>
            </a:r>
            <a:r>
              <a:rPr lang="nl-NL" dirty="0" err="1"/>
              <a:t>Bladella</a:t>
            </a:r>
            <a:r>
              <a:rPr lang="nl-NL" dirty="0"/>
              <a:t> kwam, wat miste je? </a:t>
            </a:r>
          </a:p>
          <a:p>
            <a:pPr marL="0" indent="0">
              <a:buNone/>
            </a:pPr>
            <a:r>
              <a:rPr lang="nl-NL" dirty="0"/>
              <a:t>Of wat is er na alle jaren nog steeds niet duidelijk?</a:t>
            </a:r>
          </a:p>
          <a:p>
            <a:pPr marL="0" indent="0">
              <a:buNone/>
            </a:pPr>
            <a:endParaRPr lang="nl-NL" dirty="0"/>
          </a:p>
          <a:p>
            <a:pPr marL="0" indent="0">
              <a:buNone/>
            </a:pPr>
            <a:r>
              <a:rPr lang="nl-NL" sz="2000" dirty="0"/>
              <a:t>We willen en moeten een nieuwe weg in slaan </a:t>
            </a:r>
          </a:p>
          <a:p>
            <a:pPr marL="0" indent="0">
              <a:buNone/>
            </a:pPr>
            <a:r>
              <a:rPr lang="nl-NL" sz="2000" dirty="0"/>
              <a:t>en daar hebben we iedereen voor nodig!</a:t>
            </a:r>
          </a:p>
        </p:txBody>
      </p:sp>
    </p:spTree>
    <p:extLst>
      <p:ext uri="{BB962C8B-B14F-4D97-AF65-F5344CB8AC3E}">
        <p14:creationId xmlns:p14="http://schemas.microsoft.com/office/powerpoint/2010/main" val="16790961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28CBF3F-8BD0-4119-A8D4-ACD548305F70}"/>
              </a:ext>
            </a:extLst>
          </p:cNvPr>
          <p:cNvSpPr>
            <a:spLocks noGrp="1"/>
          </p:cNvSpPr>
          <p:nvPr>
            <p:ph type="title"/>
          </p:nvPr>
        </p:nvSpPr>
        <p:spPr/>
        <p:txBody>
          <a:bodyPr/>
          <a:lstStyle/>
          <a:p>
            <a:r>
              <a:rPr lang="nl-NL" dirty="0"/>
              <a:t>Scheidsrechters</a:t>
            </a:r>
          </a:p>
        </p:txBody>
      </p:sp>
      <p:sp>
        <p:nvSpPr>
          <p:cNvPr id="3" name="Tijdelijke aanduiding voor inhoud 2">
            <a:extLst>
              <a:ext uri="{FF2B5EF4-FFF2-40B4-BE49-F238E27FC236}">
                <a16:creationId xmlns:a16="http://schemas.microsoft.com/office/drawing/2014/main" id="{B742E1BC-CB16-4EB2-AC37-C1EBCB6D53AE}"/>
              </a:ext>
            </a:extLst>
          </p:cNvPr>
          <p:cNvSpPr>
            <a:spLocks noGrp="1"/>
          </p:cNvSpPr>
          <p:nvPr>
            <p:ph idx="1"/>
          </p:nvPr>
        </p:nvSpPr>
        <p:spPr/>
        <p:txBody>
          <a:bodyPr>
            <a:normAutofit/>
          </a:bodyPr>
          <a:lstStyle/>
          <a:p>
            <a:r>
              <a:rPr lang="nl-NL" dirty="0"/>
              <a:t>KNKV scheidsrechter fluit iedere zondag wedstrijden voor ons</a:t>
            </a:r>
          </a:p>
          <a:p>
            <a:r>
              <a:rPr lang="nl-NL" dirty="0"/>
              <a:t>We moeten zelf zorgen voor scheidsrechters voor midweek, en alle jeugdteams</a:t>
            </a:r>
          </a:p>
          <a:p>
            <a:r>
              <a:rPr lang="nl-NL" dirty="0"/>
              <a:t>Vanaf de A jeugd (16 jaar) wordt gevraagd te gaan fluiten, dit zijn met name de lagere teams. Voor begeleiding wordt gezorgd</a:t>
            </a:r>
          </a:p>
          <a:p>
            <a:r>
              <a:rPr lang="nl-NL" dirty="0"/>
              <a:t>Vanaf de B jeugd wordt iedereen gevraagd het spelregelbewijs te halen.</a:t>
            </a:r>
          </a:p>
          <a:p>
            <a:r>
              <a:rPr lang="nl-NL" dirty="0"/>
              <a:t>Doorgaans fluit ieder lid dat geen team traint en/of coacht, jaarlijks 6 tot 7 wedstrijden.</a:t>
            </a:r>
          </a:p>
          <a:p>
            <a:r>
              <a:rPr lang="nl-NL" dirty="0"/>
              <a:t>Ben dus zuinig op onze scheidsrechters!</a:t>
            </a:r>
          </a:p>
        </p:txBody>
      </p:sp>
    </p:spTree>
    <p:extLst>
      <p:ext uri="{BB962C8B-B14F-4D97-AF65-F5344CB8AC3E}">
        <p14:creationId xmlns:p14="http://schemas.microsoft.com/office/powerpoint/2010/main" val="31972881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D4600A-28DB-4A7B-9BF3-D28654051F90}"/>
              </a:ext>
            </a:extLst>
          </p:cNvPr>
          <p:cNvSpPr>
            <a:spLocks noGrp="1"/>
          </p:cNvSpPr>
          <p:nvPr>
            <p:ph type="title"/>
          </p:nvPr>
        </p:nvSpPr>
        <p:spPr/>
        <p:txBody>
          <a:bodyPr/>
          <a:lstStyle/>
          <a:p>
            <a:r>
              <a:rPr lang="nl-NL" dirty="0"/>
              <a:t>Toekomst</a:t>
            </a:r>
          </a:p>
        </p:txBody>
      </p:sp>
      <p:sp>
        <p:nvSpPr>
          <p:cNvPr id="3" name="Tijdelijke aanduiding voor inhoud 2">
            <a:extLst>
              <a:ext uri="{FF2B5EF4-FFF2-40B4-BE49-F238E27FC236}">
                <a16:creationId xmlns:a16="http://schemas.microsoft.com/office/drawing/2014/main" id="{16F8D734-88D5-4CB5-B5D5-F0173E29E695}"/>
              </a:ext>
            </a:extLst>
          </p:cNvPr>
          <p:cNvSpPr>
            <a:spLocks noGrp="1"/>
          </p:cNvSpPr>
          <p:nvPr>
            <p:ph idx="1"/>
          </p:nvPr>
        </p:nvSpPr>
        <p:spPr/>
        <p:txBody>
          <a:bodyPr>
            <a:normAutofit/>
          </a:bodyPr>
          <a:lstStyle/>
          <a:p>
            <a:r>
              <a:rPr lang="nl-NL" dirty="0"/>
              <a:t>We rooien het nog wel, maar voor hoe lang?</a:t>
            </a:r>
          </a:p>
          <a:p>
            <a:endParaRPr lang="nl-NL" dirty="0"/>
          </a:p>
          <a:p>
            <a:pPr marL="0" indent="0">
              <a:buNone/>
            </a:pPr>
            <a:r>
              <a:rPr lang="nl-NL" dirty="0"/>
              <a:t>Kritische punten:</a:t>
            </a:r>
          </a:p>
          <a:p>
            <a:r>
              <a:rPr lang="nl-NL" dirty="0"/>
              <a:t>Vrijwilligers voor bestuurstaken, technische commissie, scheidsrechters en onderhoud accommodatie</a:t>
            </a:r>
          </a:p>
          <a:p>
            <a:r>
              <a:rPr lang="nl-NL" dirty="0"/>
              <a:t>Aantal leden is redelijk stabiel, maar neemt jaarlijks licht af (zie je ook om ons heen gebeuren</a:t>
            </a:r>
          </a:p>
          <a:p>
            <a:r>
              <a:rPr lang="nl-NL" dirty="0"/>
              <a:t>De maatschappij wordt steeds individualistischer en wil flexibele keuzes maken, moeten wij daar ook in mee?</a:t>
            </a:r>
          </a:p>
          <a:p>
            <a:r>
              <a:rPr lang="nl-NL" dirty="0"/>
              <a:t>Steeds meer verenigingen werken samen, zouden wij banden moeten aantrekken?</a:t>
            </a:r>
          </a:p>
        </p:txBody>
      </p:sp>
    </p:spTree>
    <p:extLst>
      <p:ext uri="{BB962C8B-B14F-4D97-AF65-F5344CB8AC3E}">
        <p14:creationId xmlns:p14="http://schemas.microsoft.com/office/powerpoint/2010/main" val="14326265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7361DD7-7E79-4D6D-9D5B-D08C5FE0EE6D}"/>
              </a:ext>
            </a:extLst>
          </p:cNvPr>
          <p:cNvSpPr>
            <a:spLocks noGrp="1"/>
          </p:cNvSpPr>
          <p:nvPr>
            <p:ph type="title"/>
          </p:nvPr>
        </p:nvSpPr>
        <p:spPr/>
        <p:txBody>
          <a:bodyPr/>
          <a:lstStyle/>
          <a:p>
            <a:r>
              <a:rPr lang="nl-NL" dirty="0"/>
              <a:t>Niet ingevulde taken op dit moment</a:t>
            </a:r>
          </a:p>
        </p:txBody>
      </p:sp>
      <p:sp>
        <p:nvSpPr>
          <p:cNvPr id="3" name="Tijdelijke aanduiding voor inhoud 2">
            <a:extLst>
              <a:ext uri="{FF2B5EF4-FFF2-40B4-BE49-F238E27FC236}">
                <a16:creationId xmlns:a16="http://schemas.microsoft.com/office/drawing/2014/main" id="{D48D80D7-FBAD-4E0B-81B6-9B9AA0787552}"/>
              </a:ext>
            </a:extLst>
          </p:cNvPr>
          <p:cNvSpPr>
            <a:spLocks noGrp="1"/>
          </p:cNvSpPr>
          <p:nvPr>
            <p:ph idx="1"/>
          </p:nvPr>
        </p:nvSpPr>
        <p:spPr/>
        <p:txBody>
          <a:bodyPr/>
          <a:lstStyle/>
          <a:p>
            <a:r>
              <a:rPr lang="nl-NL" dirty="0"/>
              <a:t>Organiseren schoolkorfbaltoernooi</a:t>
            </a:r>
          </a:p>
          <a:p>
            <a:r>
              <a:rPr lang="nl-NL" dirty="0"/>
              <a:t>Onderhoud accommodatie</a:t>
            </a:r>
          </a:p>
          <a:p>
            <a:pPr>
              <a:buFontTx/>
              <a:buChar char="-"/>
            </a:pPr>
            <a:r>
              <a:rPr lang="nl-NL" dirty="0"/>
              <a:t>Onkruid</a:t>
            </a:r>
          </a:p>
          <a:p>
            <a:pPr>
              <a:buFontTx/>
              <a:buChar char="-"/>
            </a:pPr>
            <a:r>
              <a:rPr lang="nl-NL" dirty="0"/>
              <a:t>Reparatie</a:t>
            </a:r>
          </a:p>
          <a:p>
            <a:pPr>
              <a:buFontTx/>
              <a:buChar char="-"/>
            </a:pPr>
            <a:r>
              <a:rPr lang="nl-NL" dirty="0"/>
              <a:t>Installatie (waarom verbruiken we zoveel energie?)</a:t>
            </a:r>
          </a:p>
          <a:p>
            <a:r>
              <a:rPr lang="nl-NL" dirty="0"/>
              <a:t>Opleiden en begeleiden scheidsrechters</a:t>
            </a:r>
          </a:p>
          <a:p>
            <a:r>
              <a:rPr lang="nl-NL" dirty="0"/>
              <a:t>Opstellen masterplan scheidsrechters</a:t>
            </a:r>
          </a:p>
          <a:p>
            <a:pPr marL="0" indent="0">
              <a:buNone/>
            </a:pPr>
            <a:endParaRPr lang="nl-NL" dirty="0">
              <a:solidFill>
                <a:srgbClr val="FF0000"/>
              </a:solidFill>
            </a:endParaRPr>
          </a:p>
        </p:txBody>
      </p:sp>
    </p:spTree>
    <p:extLst>
      <p:ext uri="{BB962C8B-B14F-4D97-AF65-F5344CB8AC3E}">
        <p14:creationId xmlns:p14="http://schemas.microsoft.com/office/powerpoint/2010/main" val="20351197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BE2D881-462A-44CD-B818-4DA76386B1B6}"/>
              </a:ext>
            </a:extLst>
          </p:cNvPr>
          <p:cNvSpPr>
            <a:spLocks noGrp="1"/>
          </p:cNvSpPr>
          <p:nvPr>
            <p:ph type="title"/>
          </p:nvPr>
        </p:nvSpPr>
        <p:spPr/>
        <p:txBody>
          <a:bodyPr/>
          <a:lstStyle/>
          <a:p>
            <a:r>
              <a:rPr lang="nl-NL" dirty="0"/>
              <a:t>Contact gegevens	</a:t>
            </a:r>
          </a:p>
        </p:txBody>
      </p:sp>
      <p:sp>
        <p:nvSpPr>
          <p:cNvPr id="3" name="Tijdelijke aanduiding voor inhoud 2">
            <a:extLst>
              <a:ext uri="{FF2B5EF4-FFF2-40B4-BE49-F238E27FC236}">
                <a16:creationId xmlns:a16="http://schemas.microsoft.com/office/drawing/2014/main" id="{8C8B97C0-AB35-4067-AAAB-B3E1070BA295}"/>
              </a:ext>
            </a:extLst>
          </p:cNvPr>
          <p:cNvSpPr>
            <a:spLocks noGrp="1"/>
          </p:cNvSpPr>
          <p:nvPr>
            <p:ph idx="1"/>
          </p:nvPr>
        </p:nvSpPr>
        <p:spPr/>
        <p:txBody>
          <a:bodyPr/>
          <a:lstStyle/>
          <a:p>
            <a:r>
              <a:rPr lang="nl-NL" dirty="0"/>
              <a:t>kvbladellabestuur@hotmail.com</a:t>
            </a:r>
          </a:p>
          <a:p>
            <a:r>
              <a:rPr lang="nl-NL" dirty="0"/>
              <a:t>Telefoonnummers </a:t>
            </a:r>
          </a:p>
          <a:p>
            <a:pPr marL="0" indent="0">
              <a:buNone/>
            </a:pPr>
            <a:r>
              <a:rPr lang="nl-NL" dirty="0"/>
              <a:t>Yvette (06-54950626)</a:t>
            </a:r>
          </a:p>
          <a:p>
            <a:pPr marL="0" indent="0">
              <a:buNone/>
            </a:pPr>
            <a:r>
              <a:rPr lang="nl-NL" dirty="0"/>
              <a:t>Moniek (06-38897524)</a:t>
            </a:r>
          </a:p>
          <a:p>
            <a:pPr marL="0" indent="0">
              <a:buNone/>
            </a:pPr>
            <a:r>
              <a:rPr lang="nl-NL" dirty="0"/>
              <a:t>Monique (06-49974632)</a:t>
            </a:r>
          </a:p>
          <a:p>
            <a:pPr marL="0" indent="0">
              <a:buNone/>
            </a:pPr>
            <a:r>
              <a:rPr lang="nl-NL" dirty="0"/>
              <a:t>Lenny (06-53475330)</a:t>
            </a:r>
          </a:p>
          <a:p>
            <a:pPr marL="0" indent="0">
              <a:buNone/>
            </a:pPr>
            <a:r>
              <a:rPr lang="nl-NL" dirty="0"/>
              <a:t>Tineke (06-23722994)</a:t>
            </a:r>
          </a:p>
          <a:p>
            <a:endParaRPr lang="nl-NL" dirty="0"/>
          </a:p>
        </p:txBody>
      </p:sp>
    </p:spTree>
    <p:extLst>
      <p:ext uri="{BB962C8B-B14F-4D97-AF65-F5344CB8AC3E}">
        <p14:creationId xmlns:p14="http://schemas.microsoft.com/office/powerpoint/2010/main" val="33282525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953D321-1398-4CF5-9C9A-EDDEFF4A31D8}"/>
              </a:ext>
            </a:extLst>
          </p:cNvPr>
          <p:cNvSpPr>
            <a:spLocks noGrp="1"/>
          </p:cNvSpPr>
          <p:nvPr>
            <p:ph type="title"/>
          </p:nvPr>
        </p:nvSpPr>
        <p:spPr/>
        <p:txBody>
          <a:bodyPr/>
          <a:lstStyle/>
          <a:p>
            <a:r>
              <a:rPr lang="nl-NL" dirty="0"/>
              <a:t>Programma</a:t>
            </a:r>
          </a:p>
        </p:txBody>
      </p:sp>
      <p:sp>
        <p:nvSpPr>
          <p:cNvPr id="3" name="Tijdelijke aanduiding voor inhoud 2">
            <a:extLst>
              <a:ext uri="{FF2B5EF4-FFF2-40B4-BE49-F238E27FC236}">
                <a16:creationId xmlns:a16="http://schemas.microsoft.com/office/drawing/2014/main" id="{3C1DC0CE-B599-4849-ABB1-B829F5AC7F07}"/>
              </a:ext>
            </a:extLst>
          </p:cNvPr>
          <p:cNvSpPr>
            <a:spLocks noGrp="1"/>
          </p:cNvSpPr>
          <p:nvPr>
            <p:ph idx="1"/>
          </p:nvPr>
        </p:nvSpPr>
        <p:spPr/>
        <p:txBody>
          <a:bodyPr>
            <a:normAutofit lnSpcReduction="10000"/>
          </a:bodyPr>
          <a:lstStyle/>
          <a:p>
            <a:r>
              <a:rPr lang="nl-NL" dirty="0"/>
              <a:t>Uitleg over praktische zaken</a:t>
            </a:r>
          </a:p>
          <a:p>
            <a:r>
              <a:rPr lang="nl-NL" dirty="0"/>
              <a:t>Afspraken rondom wedstrijden</a:t>
            </a:r>
          </a:p>
          <a:p>
            <a:r>
              <a:rPr lang="nl-NL" dirty="0"/>
              <a:t>COVID 19</a:t>
            </a:r>
          </a:p>
          <a:p>
            <a:r>
              <a:rPr lang="nl-NL" dirty="0"/>
              <a:t>Jaarlijks </a:t>
            </a:r>
            <a:r>
              <a:rPr lang="nl-NL" dirty="0">
                <a:solidFill>
                  <a:schemeClr val="tx1">
                    <a:lumMod val="85000"/>
                    <a:lumOff val="15000"/>
                  </a:schemeClr>
                </a:solidFill>
              </a:rPr>
              <a:t>terugkerende </a:t>
            </a:r>
            <a:r>
              <a:rPr lang="nl-NL" dirty="0"/>
              <a:t>activiteiten</a:t>
            </a:r>
          </a:p>
          <a:p>
            <a:r>
              <a:rPr lang="nl-NL" dirty="0"/>
              <a:t>Teamindelingen en scheidsrechters</a:t>
            </a:r>
          </a:p>
          <a:p>
            <a:r>
              <a:rPr lang="nl-NL" dirty="0"/>
              <a:t>Toekomst</a:t>
            </a:r>
          </a:p>
          <a:p>
            <a:r>
              <a:rPr lang="nl-NL" dirty="0"/>
              <a:t>Tips en Tops</a:t>
            </a:r>
          </a:p>
          <a:p>
            <a:r>
              <a:rPr lang="nl-NL" dirty="0"/>
              <a:t>Vervolg</a:t>
            </a:r>
          </a:p>
          <a:p>
            <a:endParaRPr lang="nl-NL" dirty="0"/>
          </a:p>
          <a:p>
            <a:pPr marL="0" indent="0">
              <a:buNone/>
            </a:pPr>
            <a:r>
              <a:rPr lang="nl-NL" dirty="0"/>
              <a:t>En stel vooral vragen tussendoor!</a:t>
            </a:r>
          </a:p>
          <a:p>
            <a:pPr marL="0" indent="0">
              <a:buNone/>
            </a:pPr>
            <a:endParaRPr lang="nl-NL" dirty="0"/>
          </a:p>
          <a:p>
            <a:pPr marL="0" indent="0">
              <a:buNone/>
            </a:pPr>
            <a:endParaRPr lang="nl-NL" dirty="0"/>
          </a:p>
          <a:p>
            <a:endParaRPr lang="nl-NL" dirty="0"/>
          </a:p>
          <a:p>
            <a:pPr marL="0" indent="0">
              <a:buNone/>
            </a:pPr>
            <a:endParaRPr lang="nl-NL" dirty="0"/>
          </a:p>
          <a:p>
            <a:pPr>
              <a:buFontTx/>
              <a:buChar char="-"/>
            </a:pPr>
            <a:endParaRPr lang="nl-NL" dirty="0"/>
          </a:p>
          <a:p>
            <a:pPr>
              <a:buFontTx/>
              <a:buChar char="-"/>
            </a:pPr>
            <a:endParaRPr lang="nl-NL" dirty="0"/>
          </a:p>
        </p:txBody>
      </p:sp>
    </p:spTree>
    <p:extLst>
      <p:ext uri="{BB962C8B-B14F-4D97-AF65-F5344CB8AC3E}">
        <p14:creationId xmlns:p14="http://schemas.microsoft.com/office/powerpoint/2010/main" val="20164302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462A1BD-978E-4097-8CE0-535B1AE41BFC}"/>
              </a:ext>
            </a:extLst>
          </p:cNvPr>
          <p:cNvSpPr>
            <a:spLocks noGrp="1"/>
          </p:cNvSpPr>
          <p:nvPr>
            <p:ph type="title"/>
          </p:nvPr>
        </p:nvSpPr>
        <p:spPr/>
        <p:txBody>
          <a:bodyPr/>
          <a:lstStyle/>
          <a:p>
            <a:r>
              <a:rPr lang="nl-NL" dirty="0"/>
              <a:t>Wie zijn wij?</a:t>
            </a:r>
          </a:p>
        </p:txBody>
      </p:sp>
      <p:sp>
        <p:nvSpPr>
          <p:cNvPr id="3" name="Tijdelijke aanduiding voor inhoud 2">
            <a:extLst>
              <a:ext uri="{FF2B5EF4-FFF2-40B4-BE49-F238E27FC236}">
                <a16:creationId xmlns:a16="http://schemas.microsoft.com/office/drawing/2014/main" id="{A6783788-8005-4B5C-994C-41B37C1020BA}"/>
              </a:ext>
            </a:extLst>
          </p:cNvPr>
          <p:cNvSpPr>
            <a:spLocks noGrp="1"/>
          </p:cNvSpPr>
          <p:nvPr>
            <p:ph idx="1"/>
          </p:nvPr>
        </p:nvSpPr>
        <p:spPr/>
        <p:txBody>
          <a:bodyPr/>
          <a:lstStyle/>
          <a:p>
            <a:r>
              <a:rPr lang="nl-NL" dirty="0"/>
              <a:t>Dameskorfbal</a:t>
            </a:r>
          </a:p>
          <a:p>
            <a:r>
              <a:rPr lang="nl-NL" dirty="0"/>
              <a:t>Opgericht 1962</a:t>
            </a:r>
          </a:p>
          <a:p>
            <a:r>
              <a:rPr lang="nl-NL" dirty="0"/>
              <a:t>70 jeugdleden, 33 seniorenleden </a:t>
            </a:r>
          </a:p>
          <a:p>
            <a:r>
              <a:rPr lang="nl-NL" dirty="0"/>
              <a:t>Binnen en buitensport</a:t>
            </a:r>
          </a:p>
          <a:p>
            <a:r>
              <a:rPr lang="nl-NL" dirty="0"/>
              <a:t>Naast een sportclub, ook een club waar veel buiten de sport om wordt georganiseerd.</a:t>
            </a:r>
          </a:p>
          <a:p>
            <a:r>
              <a:rPr lang="nl-NL" dirty="0"/>
              <a:t>Financieel redelijk gezond, maar altijd op zoek naar sponsors</a:t>
            </a:r>
          </a:p>
          <a:p>
            <a:pPr marL="0" indent="0">
              <a:buNone/>
            </a:pPr>
            <a:endParaRPr lang="nl-NL" dirty="0"/>
          </a:p>
          <a:p>
            <a:endParaRPr lang="nl-NL" dirty="0"/>
          </a:p>
          <a:p>
            <a:pPr marL="0" indent="0">
              <a:buNone/>
            </a:pPr>
            <a:endParaRPr lang="nl-NL" dirty="0"/>
          </a:p>
        </p:txBody>
      </p:sp>
    </p:spTree>
    <p:extLst>
      <p:ext uri="{BB962C8B-B14F-4D97-AF65-F5344CB8AC3E}">
        <p14:creationId xmlns:p14="http://schemas.microsoft.com/office/powerpoint/2010/main" val="41761673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961AB16-FF4C-4E0D-87D4-1A96346B3EC0}"/>
              </a:ext>
            </a:extLst>
          </p:cNvPr>
          <p:cNvSpPr>
            <a:spLocks noGrp="1"/>
          </p:cNvSpPr>
          <p:nvPr>
            <p:ph type="title"/>
          </p:nvPr>
        </p:nvSpPr>
        <p:spPr/>
        <p:txBody>
          <a:bodyPr/>
          <a:lstStyle/>
          <a:p>
            <a:r>
              <a:rPr lang="nl-NL" dirty="0"/>
              <a:t>Bestuur </a:t>
            </a:r>
          </a:p>
        </p:txBody>
      </p:sp>
      <p:sp>
        <p:nvSpPr>
          <p:cNvPr id="3" name="Tijdelijke aanduiding voor inhoud 2">
            <a:extLst>
              <a:ext uri="{FF2B5EF4-FFF2-40B4-BE49-F238E27FC236}">
                <a16:creationId xmlns:a16="http://schemas.microsoft.com/office/drawing/2014/main" id="{8AA4D430-69E7-49A0-8F1A-1246FA471119}"/>
              </a:ext>
            </a:extLst>
          </p:cNvPr>
          <p:cNvSpPr>
            <a:spLocks noGrp="1"/>
          </p:cNvSpPr>
          <p:nvPr>
            <p:ph idx="1"/>
          </p:nvPr>
        </p:nvSpPr>
        <p:spPr/>
        <p:txBody>
          <a:bodyPr>
            <a:normAutofit/>
          </a:bodyPr>
          <a:lstStyle/>
          <a:p>
            <a:r>
              <a:rPr lang="nl-NL" dirty="0"/>
              <a:t>Bestuur </a:t>
            </a:r>
          </a:p>
          <a:p>
            <a:pPr lvl="1"/>
            <a:r>
              <a:rPr lang="nl-NL" dirty="0"/>
              <a:t>Yvette Wijnen (voorzitter; externe contacten; manusje van alles)</a:t>
            </a:r>
          </a:p>
          <a:p>
            <a:pPr lvl="1"/>
            <a:r>
              <a:rPr lang="nl-NL" dirty="0"/>
              <a:t>Moniek Vromans (penningmeester en sponsoring)</a:t>
            </a:r>
          </a:p>
          <a:p>
            <a:pPr lvl="1"/>
            <a:r>
              <a:rPr lang="nl-NL" dirty="0"/>
              <a:t>Joan Koolen(wedstrijdsecretaresse)</a:t>
            </a:r>
          </a:p>
          <a:p>
            <a:pPr lvl="1"/>
            <a:r>
              <a:rPr lang="nl-NL" dirty="0"/>
              <a:t>Cindy Schreuder(ondersteunend, secretaresse)</a:t>
            </a:r>
          </a:p>
          <a:p>
            <a:pPr lvl="1"/>
            <a:r>
              <a:rPr lang="nl-NL" dirty="0"/>
              <a:t>Monique </a:t>
            </a:r>
            <a:r>
              <a:rPr lang="nl-NL" dirty="0" err="1"/>
              <a:t>Soetens</a:t>
            </a:r>
            <a:r>
              <a:rPr lang="nl-NL" dirty="0"/>
              <a:t>(contactpersoon TC)</a:t>
            </a:r>
          </a:p>
          <a:p>
            <a:pPr lvl="1"/>
            <a:r>
              <a:rPr lang="nl-NL" dirty="0"/>
              <a:t>Inge Daniëls (contactpersoon AC, website/nieuwsbrief)</a:t>
            </a:r>
          </a:p>
          <a:p>
            <a:pPr marL="0" indent="0">
              <a:buNone/>
            </a:pPr>
            <a:endParaRPr lang="nl-NL" dirty="0"/>
          </a:p>
        </p:txBody>
      </p:sp>
    </p:spTree>
    <p:extLst>
      <p:ext uri="{BB962C8B-B14F-4D97-AF65-F5344CB8AC3E}">
        <p14:creationId xmlns:p14="http://schemas.microsoft.com/office/powerpoint/2010/main" val="6006434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6F4290-3570-4E79-8BC7-AD3D6058B9C3}"/>
              </a:ext>
            </a:extLst>
          </p:cNvPr>
          <p:cNvSpPr>
            <a:spLocks noGrp="1"/>
          </p:cNvSpPr>
          <p:nvPr>
            <p:ph type="title"/>
          </p:nvPr>
        </p:nvSpPr>
        <p:spPr/>
        <p:txBody>
          <a:bodyPr/>
          <a:lstStyle/>
          <a:p>
            <a:r>
              <a:rPr lang="nl-NL" dirty="0"/>
              <a:t>Ondersteunende commissies</a:t>
            </a:r>
          </a:p>
        </p:txBody>
      </p:sp>
      <p:sp>
        <p:nvSpPr>
          <p:cNvPr id="3" name="Tijdelijke aanduiding voor inhoud 2">
            <a:extLst>
              <a:ext uri="{FF2B5EF4-FFF2-40B4-BE49-F238E27FC236}">
                <a16:creationId xmlns:a16="http://schemas.microsoft.com/office/drawing/2014/main" id="{9263E707-45D6-4BF9-88E7-367AFD797858}"/>
              </a:ext>
            </a:extLst>
          </p:cNvPr>
          <p:cNvSpPr>
            <a:spLocks noGrp="1"/>
          </p:cNvSpPr>
          <p:nvPr>
            <p:ph idx="1"/>
          </p:nvPr>
        </p:nvSpPr>
        <p:spPr/>
        <p:txBody>
          <a:bodyPr>
            <a:normAutofit/>
          </a:bodyPr>
          <a:lstStyle/>
          <a:p>
            <a:pPr lvl="0"/>
            <a:r>
              <a:rPr lang="nl-NL" dirty="0">
                <a:solidFill>
                  <a:prstClr val="black"/>
                </a:solidFill>
              </a:rPr>
              <a:t>Technische Commissie (TC)</a:t>
            </a:r>
          </a:p>
          <a:p>
            <a:pPr lvl="1"/>
            <a:r>
              <a:rPr lang="nl-NL" dirty="0">
                <a:solidFill>
                  <a:prstClr val="black"/>
                </a:solidFill>
              </a:rPr>
              <a:t>Monique </a:t>
            </a:r>
            <a:r>
              <a:rPr lang="nl-NL" dirty="0" err="1">
                <a:solidFill>
                  <a:prstClr val="black"/>
                </a:solidFill>
              </a:rPr>
              <a:t>Soetens</a:t>
            </a:r>
            <a:r>
              <a:rPr lang="nl-NL" dirty="0">
                <a:solidFill>
                  <a:prstClr val="black"/>
                </a:solidFill>
              </a:rPr>
              <a:t> (senioren)</a:t>
            </a:r>
          </a:p>
          <a:p>
            <a:pPr lvl="1"/>
            <a:r>
              <a:rPr lang="nl-NL" dirty="0">
                <a:solidFill>
                  <a:prstClr val="black"/>
                </a:solidFill>
              </a:rPr>
              <a:t>Lenny v/d </a:t>
            </a:r>
            <a:r>
              <a:rPr lang="nl-NL" dirty="0" err="1">
                <a:solidFill>
                  <a:prstClr val="black"/>
                </a:solidFill>
              </a:rPr>
              <a:t>Oetelaar</a:t>
            </a:r>
            <a:r>
              <a:rPr lang="nl-NL" dirty="0">
                <a:solidFill>
                  <a:prstClr val="black"/>
                </a:solidFill>
              </a:rPr>
              <a:t> (A,B,C) </a:t>
            </a:r>
          </a:p>
          <a:p>
            <a:pPr lvl="1"/>
            <a:r>
              <a:rPr lang="nl-NL" dirty="0">
                <a:solidFill>
                  <a:prstClr val="black"/>
                </a:solidFill>
              </a:rPr>
              <a:t>Tineke Oerlemans (D,E)</a:t>
            </a:r>
          </a:p>
          <a:p>
            <a:pPr marL="0" lvl="0" indent="0">
              <a:buNone/>
            </a:pPr>
            <a:r>
              <a:rPr lang="nl-NL" dirty="0">
                <a:solidFill>
                  <a:prstClr val="black"/>
                </a:solidFill>
              </a:rPr>
              <a:t>	Indelen teams, ondersteunen coaches en trainsters, luisterend oor, organiseren oefenwedstrijden etc. </a:t>
            </a:r>
          </a:p>
          <a:p>
            <a:pPr lvl="0"/>
            <a:r>
              <a:rPr lang="nl-NL" dirty="0">
                <a:solidFill>
                  <a:prstClr val="black"/>
                </a:solidFill>
              </a:rPr>
              <a:t>Activiteitencommissie (AC)(6 personen)</a:t>
            </a:r>
          </a:p>
          <a:p>
            <a:pPr marL="0" indent="0">
              <a:buNone/>
            </a:pPr>
            <a:r>
              <a:rPr lang="nl-NL" dirty="0"/>
              <a:t>	Organiseren activiteiten buiten de sport om</a:t>
            </a:r>
          </a:p>
          <a:p>
            <a:pPr marL="0" indent="0">
              <a:buNone/>
            </a:pPr>
            <a:endParaRPr lang="nl-NL" dirty="0"/>
          </a:p>
          <a:p>
            <a:endParaRPr lang="nl-NL" dirty="0"/>
          </a:p>
        </p:txBody>
      </p:sp>
    </p:spTree>
    <p:extLst>
      <p:ext uri="{BB962C8B-B14F-4D97-AF65-F5344CB8AC3E}">
        <p14:creationId xmlns:p14="http://schemas.microsoft.com/office/powerpoint/2010/main" val="9123597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690D23C-EECB-439E-92F5-CE76B448BC4E}"/>
              </a:ext>
            </a:extLst>
          </p:cNvPr>
          <p:cNvSpPr>
            <a:spLocks noGrp="1"/>
          </p:cNvSpPr>
          <p:nvPr>
            <p:ph type="title"/>
          </p:nvPr>
        </p:nvSpPr>
        <p:spPr/>
        <p:txBody>
          <a:bodyPr/>
          <a:lstStyle/>
          <a:p>
            <a:r>
              <a:rPr lang="nl-NL" dirty="0"/>
              <a:t>En niet te vergeten…</a:t>
            </a:r>
          </a:p>
        </p:txBody>
      </p:sp>
      <p:sp>
        <p:nvSpPr>
          <p:cNvPr id="3" name="Tijdelijke aanduiding voor inhoud 2">
            <a:extLst>
              <a:ext uri="{FF2B5EF4-FFF2-40B4-BE49-F238E27FC236}">
                <a16:creationId xmlns:a16="http://schemas.microsoft.com/office/drawing/2014/main" id="{4D2B26B4-D8F7-4C65-9105-EA7FB4554735}"/>
              </a:ext>
            </a:extLst>
          </p:cNvPr>
          <p:cNvSpPr>
            <a:spLocks noGrp="1"/>
          </p:cNvSpPr>
          <p:nvPr>
            <p:ph idx="1"/>
          </p:nvPr>
        </p:nvSpPr>
        <p:spPr/>
        <p:txBody>
          <a:bodyPr/>
          <a:lstStyle/>
          <a:p>
            <a:r>
              <a:rPr lang="nl-NL" dirty="0"/>
              <a:t>PR en sponsoring ( Afra)</a:t>
            </a:r>
          </a:p>
          <a:p>
            <a:r>
              <a:rPr lang="nl-NL" dirty="0"/>
              <a:t>Koekactie (Fieke, Moniek, </a:t>
            </a:r>
            <a:r>
              <a:rPr lang="nl-NL" dirty="0">
                <a:solidFill>
                  <a:schemeClr val="tx1">
                    <a:lumMod val="85000"/>
                    <a:lumOff val="15000"/>
                  </a:schemeClr>
                </a:solidFill>
              </a:rPr>
              <a:t>Monique, Yvonne en Lisanne)</a:t>
            </a:r>
          </a:p>
          <a:p>
            <a:r>
              <a:rPr lang="nl-NL" dirty="0"/>
              <a:t>Maatschappelijke stage (Marieke)</a:t>
            </a:r>
          </a:p>
          <a:p>
            <a:r>
              <a:rPr lang="nl-NL" dirty="0"/>
              <a:t>KNKV scheidsrechter en ondersteuner (Patrick en Ad) </a:t>
            </a:r>
          </a:p>
          <a:p>
            <a:r>
              <a:rPr lang="nl-NL" dirty="0"/>
              <a:t>Kantine (Ingrid)</a:t>
            </a:r>
          </a:p>
          <a:p>
            <a:r>
              <a:rPr lang="nl-NL" dirty="0"/>
              <a:t>Indelen scheidsrechters, kantinediensten (</a:t>
            </a:r>
            <a:r>
              <a:rPr lang="nl-NL" dirty="0" err="1"/>
              <a:t>Nikky</a:t>
            </a:r>
            <a:r>
              <a:rPr lang="nl-NL" dirty="0"/>
              <a:t>)</a:t>
            </a:r>
          </a:p>
        </p:txBody>
      </p:sp>
    </p:spTree>
    <p:extLst>
      <p:ext uri="{BB962C8B-B14F-4D97-AF65-F5344CB8AC3E}">
        <p14:creationId xmlns:p14="http://schemas.microsoft.com/office/powerpoint/2010/main" val="23204647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9602618-A3D5-4147-A3AE-A05D38DDF808}"/>
              </a:ext>
            </a:extLst>
          </p:cNvPr>
          <p:cNvSpPr>
            <a:spLocks noGrp="1"/>
          </p:cNvSpPr>
          <p:nvPr>
            <p:ph type="title"/>
          </p:nvPr>
        </p:nvSpPr>
        <p:spPr/>
        <p:txBody>
          <a:bodyPr/>
          <a:lstStyle/>
          <a:p>
            <a:r>
              <a:rPr lang="nl-NL" dirty="0"/>
              <a:t>Informatie</a:t>
            </a:r>
          </a:p>
        </p:txBody>
      </p:sp>
      <p:sp>
        <p:nvSpPr>
          <p:cNvPr id="3" name="Tijdelijke aanduiding voor inhoud 2">
            <a:extLst>
              <a:ext uri="{FF2B5EF4-FFF2-40B4-BE49-F238E27FC236}">
                <a16:creationId xmlns:a16="http://schemas.microsoft.com/office/drawing/2014/main" id="{A1B5FA75-2AE6-4A8A-BD0E-428C4BFF4123}"/>
              </a:ext>
            </a:extLst>
          </p:cNvPr>
          <p:cNvSpPr>
            <a:spLocks noGrp="1"/>
          </p:cNvSpPr>
          <p:nvPr>
            <p:ph idx="1"/>
          </p:nvPr>
        </p:nvSpPr>
        <p:spPr/>
        <p:txBody>
          <a:bodyPr/>
          <a:lstStyle/>
          <a:p>
            <a:r>
              <a:rPr lang="nl-NL" dirty="0"/>
              <a:t>Website: www</a:t>
            </a:r>
            <a:r>
              <a:rPr lang="nl-NL"/>
              <a:t>.kv-bladella</a:t>
            </a:r>
            <a:r>
              <a:rPr lang="nl-NL" dirty="0"/>
              <a:t>.nl</a:t>
            </a:r>
          </a:p>
          <a:p>
            <a:r>
              <a:rPr lang="nl-NL" dirty="0"/>
              <a:t>Nieuwbrief: ontvangen alle leden en sponsors</a:t>
            </a:r>
          </a:p>
          <a:p>
            <a:r>
              <a:rPr lang="nl-NL" dirty="0"/>
              <a:t>Facebook</a:t>
            </a:r>
          </a:p>
          <a:p>
            <a:r>
              <a:rPr lang="nl-NL" dirty="0"/>
              <a:t>App groep eigen team -&gt; opgezet door de trainer/coach</a:t>
            </a:r>
          </a:p>
          <a:p>
            <a:r>
              <a:rPr lang="nl-NL" dirty="0"/>
              <a:t>KNKV app </a:t>
            </a:r>
          </a:p>
          <a:p>
            <a:r>
              <a:rPr lang="nl-NL" dirty="0"/>
              <a:t>KNKV website</a:t>
            </a:r>
          </a:p>
        </p:txBody>
      </p:sp>
    </p:spTree>
    <p:extLst>
      <p:ext uri="{BB962C8B-B14F-4D97-AF65-F5344CB8AC3E}">
        <p14:creationId xmlns:p14="http://schemas.microsoft.com/office/powerpoint/2010/main" val="40930486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E35138E-4143-493D-B7A2-A62E38DABA02}"/>
              </a:ext>
            </a:extLst>
          </p:cNvPr>
          <p:cNvSpPr>
            <a:spLocks noGrp="1"/>
          </p:cNvSpPr>
          <p:nvPr>
            <p:ph type="title"/>
          </p:nvPr>
        </p:nvSpPr>
        <p:spPr/>
        <p:txBody>
          <a:bodyPr/>
          <a:lstStyle/>
          <a:p>
            <a:r>
              <a:rPr lang="nl-NL" dirty="0"/>
              <a:t>Tenue</a:t>
            </a:r>
          </a:p>
        </p:txBody>
      </p:sp>
      <p:sp>
        <p:nvSpPr>
          <p:cNvPr id="3" name="Tijdelijke aanduiding voor inhoud 2">
            <a:extLst>
              <a:ext uri="{FF2B5EF4-FFF2-40B4-BE49-F238E27FC236}">
                <a16:creationId xmlns:a16="http://schemas.microsoft.com/office/drawing/2014/main" id="{7A820C98-83A0-4528-B2D2-798001C8BCD1}"/>
              </a:ext>
            </a:extLst>
          </p:cNvPr>
          <p:cNvSpPr>
            <a:spLocks noGrp="1"/>
          </p:cNvSpPr>
          <p:nvPr>
            <p:ph idx="1"/>
          </p:nvPr>
        </p:nvSpPr>
        <p:spPr/>
        <p:txBody>
          <a:bodyPr/>
          <a:lstStyle/>
          <a:p>
            <a:r>
              <a:rPr lang="nl-NL" dirty="0"/>
              <a:t>Blauw shirt- zwarte rok- zwarte sokken</a:t>
            </a:r>
          </a:p>
          <a:p>
            <a:r>
              <a:rPr lang="nl-NL" dirty="0"/>
              <a:t>Rok en sokken zelf aanschaffen, kledinglijn bij </a:t>
            </a:r>
            <a:r>
              <a:rPr lang="nl-NL" dirty="0" err="1"/>
              <a:t>Topshop</a:t>
            </a:r>
            <a:r>
              <a:rPr lang="nl-NL" dirty="0"/>
              <a:t> aanwezig:</a:t>
            </a:r>
          </a:p>
          <a:p>
            <a:pPr lvl="1"/>
            <a:r>
              <a:rPr lang="nl-NL" dirty="0"/>
              <a:t>Er zijn nog enkele 2</a:t>
            </a:r>
            <a:r>
              <a:rPr lang="nl-NL" baseline="30000" dirty="0"/>
              <a:t>e</a:t>
            </a:r>
            <a:r>
              <a:rPr lang="nl-NL" dirty="0"/>
              <a:t> hands en nieuwe rokje te verkrijgen via Tineke (TC)</a:t>
            </a:r>
          </a:p>
          <a:p>
            <a:r>
              <a:rPr lang="nl-NL" dirty="0"/>
              <a:t>Shirt wordt verzorgd door vereniging en blijft van vereniging</a:t>
            </a:r>
          </a:p>
          <a:p>
            <a:r>
              <a:rPr lang="nl-NL" dirty="0"/>
              <a:t>Team maakt afspraken over wassen shirtjes (40 graden, niet in de droger, geen wasverzachter)</a:t>
            </a:r>
          </a:p>
          <a:p>
            <a:r>
              <a:rPr lang="nl-NL" dirty="0"/>
              <a:t>Uitshirtjes zijn aanwezig op het veld -&gt; worden geregeld door coach</a:t>
            </a:r>
          </a:p>
          <a:p>
            <a:r>
              <a:rPr lang="nl-NL" dirty="0"/>
              <a:t>Vanaf A teams trainingspakken, blijven ook van vereniging</a:t>
            </a:r>
          </a:p>
          <a:p>
            <a:r>
              <a:rPr lang="nl-NL" dirty="0"/>
              <a:t>Voor toernooien zijn shirtjes te lenen</a:t>
            </a:r>
          </a:p>
        </p:txBody>
      </p:sp>
    </p:spTree>
    <p:extLst>
      <p:ext uri="{BB962C8B-B14F-4D97-AF65-F5344CB8AC3E}">
        <p14:creationId xmlns:p14="http://schemas.microsoft.com/office/powerpoint/2010/main" val="2214396510"/>
      </p:ext>
    </p:extLst>
  </p:cSld>
  <p:clrMapOvr>
    <a:masterClrMapping/>
  </p:clrMapOvr>
</p:sld>
</file>

<file path=ppt/theme/theme1.xml><?xml version="1.0" encoding="utf-8"?>
<a:theme xmlns:a="http://schemas.openxmlformats.org/drawingml/2006/main" name="Facet">
  <a:themeElements>
    <a:clrScheme name="Blauw">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0</TotalTime>
  <Words>1442</Words>
  <Application>Microsoft Office PowerPoint</Application>
  <PresentationFormat>Breedbeeld</PresentationFormat>
  <Paragraphs>188</Paragraphs>
  <Slides>23</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23</vt:i4>
      </vt:variant>
    </vt:vector>
  </HeadingPairs>
  <TitlesOfParts>
    <vt:vector size="27" baseType="lpstr">
      <vt:lpstr>Arial</vt:lpstr>
      <vt:lpstr>Trebuchet MS</vt:lpstr>
      <vt:lpstr>Wingdings 3</vt:lpstr>
      <vt:lpstr>Facet</vt:lpstr>
      <vt:lpstr>Ouderbijeenkomsten KV Bladella</vt:lpstr>
      <vt:lpstr>Waarom ouderbijeenkomsten </vt:lpstr>
      <vt:lpstr>Programma</vt:lpstr>
      <vt:lpstr>Wie zijn wij?</vt:lpstr>
      <vt:lpstr>Bestuur </vt:lpstr>
      <vt:lpstr>Ondersteunende commissies</vt:lpstr>
      <vt:lpstr>En niet te vergeten…</vt:lpstr>
      <vt:lpstr>Informatie</vt:lpstr>
      <vt:lpstr>Tenue</vt:lpstr>
      <vt:lpstr>Accommodatie buiten</vt:lpstr>
      <vt:lpstr>Accommodatie binnen</vt:lpstr>
      <vt:lpstr>Zaken rondom wedstrijden/trainingen </vt:lpstr>
      <vt:lpstr>Kantinedienst en zaalwacht</vt:lpstr>
      <vt:lpstr>Ouders en leden langs de lijn</vt:lpstr>
      <vt:lpstr>Ouders en leden langs de lijn</vt:lpstr>
      <vt:lpstr>COVID 19</vt:lpstr>
      <vt:lpstr>Jaarlijks terugkerende activiteiten</vt:lpstr>
      <vt:lpstr>Indelen jeugd en selectie als ze ouder zijn</vt:lpstr>
      <vt:lpstr>Indelen jeugd</vt:lpstr>
      <vt:lpstr>Scheidsrechters</vt:lpstr>
      <vt:lpstr>Toekomst</vt:lpstr>
      <vt:lpstr>Niet ingevulde taken op dit moment</vt:lpstr>
      <vt:lpstr>Contact gegevens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Ouderbijeenkomsten</dc:title>
  <dc:creator>Yvette Wijnen</dc:creator>
  <cp:lastModifiedBy>Inge | Market-it</cp:lastModifiedBy>
  <cp:revision>38</cp:revision>
  <dcterms:created xsi:type="dcterms:W3CDTF">2020-08-23T09:33:23Z</dcterms:created>
  <dcterms:modified xsi:type="dcterms:W3CDTF">2020-11-01T18:39:38Z</dcterms:modified>
</cp:coreProperties>
</file>